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39.xml" ContentType="application/vnd.openxmlformats-officedocument.presentationml.slide+xml"/>
  <Override PartName="/ppt/slides/slide36.xml" ContentType="application/vnd.openxmlformats-officedocument.presentationml.slide+xml"/>
  <Override PartName="/ppt/slides/slide34.xml" ContentType="application/vnd.openxmlformats-officedocument.presentationml.slide+xml"/>
  <Override PartName="/ppt/slides/slide32.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notesSlides/notesSlide2.xml" ContentType="application/vnd.openxmlformats-officedocument.presentationml.notesSlide+xml"/>
  <Override PartName="/ppt/slides/slide23.xml" ContentType="application/vnd.openxmlformats-officedocument.presentationml.slide+xml"/>
  <Override PartName="/ppt/notesSlides/notesSlide5.xml" ContentType="application/vnd.openxmlformats-officedocument.presentationml.notes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33.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35.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notesSlides/notesSlide12.xml" ContentType="application/vnd.openxmlformats-officedocument.presentationml.notesSlide+xml"/>
  <Override PartName="/ppt/slideLayouts/slideLayout20.xml" ContentType="application/vnd.openxmlformats-officedocument.presentationml.slideLayout+xml"/>
  <Override PartName="/ppt/slides/slide2.xml" ContentType="application/vnd.openxmlformats-officedocument.presentationml.slide+xml"/>
  <Override PartName="/ppt/slides/slide40.xml" ContentType="application/vnd.openxmlformats-officedocument.presentationml.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1.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notesSlides/notesSlide11.xml" ContentType="application/vnd.openxmlformats-officedocument.presentationml.notesSlide+xml"/>
  <Override PartName="/ppt/slideLayouts/slideLayout19.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s/slide37.xml" ContentType="application/vnd.openxmlformats-officedocument.presentationml.slide+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Layouts/slideLayout6.xml" ContentType="application/vnd.openxmlformats-officedocument.presentationml.slideLayout+xml"/>
  <Override PartName="/ppt/slides/slide8.xml" ContentType="application/vnd.openxmlformats-officedocument.presentationml.slide+xml"/>
  <Override PartName="/ppt/slides/slide22.xml" ContentType="application/vnd.openxmlformats-officedocument.presentationml.slide+xml"/>
  <Override PartName="/docProps/app.xml" ContentType="application/vnd.openxmlformats-officedocument.extended-properties+xml"/>
  <Override PartName="/ppt/slides/slide29.xml" ContentType="application/vnd.openxmlformats-officedocument.presentationml.slide+xml"/>
  <Override PartName="/ppt/slideLayouts/slideLayout5.xml" ContentType="application/vnd.openxmlformats-officedocument.presentationml.slideLayout+xml"/>
  <Override PartName="/ppt/slides/slide4.xml" ContentType="application/vnd.openxmlformats-officedocument.presentationml.slide+xml"/>
  <Override PartName="/ppt/slides/slide21.xml" ContentType="application/vnd.openxmlformats-officedocument.presentationml.slide+xml"/>
  <Override PartName="/docProps/core.xml" ContentType="application/vnd.openxmlformats-package.core-properties+xml"/>
  <Override PartName="/ppt/slides/slide19.xml" ContentType="application/vnd.openxmlformats-officedocument.presentationml.slide+xml"/>
  <Override PartName="/ppt/viewProps.xml" ContentType="application/vnd.openxmlformats-officedocument.presentationml.viewProps+xml"/>
  <Override PartName="/ppt/slides/slide31.xml" ContentType="application/vnd.openxmlformats-officedocument.presentationml.slide+xml"/>
  <Override PartName="/ppt/slides/slide7.xml" ContentType="application/vnd.openxmlformats-officedocument.presentationml.slide+xml"/>
  <Override PartName="/ppt/slides/slide26.xml" ContentType="application/vnd.openxmlformats-officedocument.presentationml.slide+xml"/>
  <Override PartName="/ppt/notesSlides/notesSlide8.xml" ContentType="application/vnd.openxmlformats-officedocument.presentationml.notesSlide+xml"/>
  <Override PartName="/ppt/presProps.xml" ContentType="application/vnd.openxmlformats-officedocument.presentationml.presProps+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slides/slide25.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tableStyles.xml" ContentType="application/vnd.openxmlformats-officedocument.presentationml.tableStyles+xml"/>
  <Override PartName="/docProps/custom.xml" ContentType="application/vnd.openxmlformats-officedocument.custom-properties+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removePersonalInfoOnSave="1" saveSubsetFonts="1">
  <p:sldMasterIdLst>
    <p:sldMasterId id="2147483648" r:id="rId1"/>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92" d="100"/>
          <a:sy n="92" d="100"/>
        </p:scale>
        <p:origin x="307" y="82"/>
      </p:cViewPr>
      <p:guideLst>
        <p:guide pos="3637" orient="horz"/>
        <p:guide pos="2664"/>
        <p:guide pos="2664" orient="horz"/>
        <p:guide pos="3264" orient="horz"/>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presProps" Target="presProps.xml" /><Relationship Id="rId46" Type="http://schemas.openxmlformats.org/officeDocument/2006/relationships/tableStyles" Target="tableStyles.xml" /><Relationship Id="rId4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Definition</a:t>
            </a:r>
            <a:endParaRPr/>
          </a:p>
          <a:p>
            <a:pPr>
              <a:defRPr/>
            </a:pP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19086162" name="Slide Image Placeholder 1"/>
          <p:cNvSpPr>
            <a:spLocks noChangeAspect="1" noGrp="1" noRot="1"/>
          </p:cNvSpPr>
          <p:nvPr>
            <p:ph type="sldImg"/>
          </p:nvPr>
        </p:nvSpPr>
        <p:spPr bwMode="auto"/>
      </p:sp>
      <p:sp>
        <p:nvSpPr>
          <p:cNvPr id="50811830" name="Notes Placeholder 2"/>
          <p:cNvSpPr>
            <a:spLocks noGrp="1"/>
          </p:cNvSpPr>
          <p:nvPr>
            <p:ph type="body" idx="1"/>
          </p:nvPr>
        </p:nvSpPr>
        <p:spPr bwMode="auto"/>
        <p:txBody>
          <a:bodyPr/>
          <a:lstStyle/>
          <a:p>
            <a:pPr>
              <a:defRPr/>
            </a:pPr>
            <a:r>
              <a:rPr/>
              <a:t>Consider this  table</a:t>
            </a:r>
            <a:endParaRPr/>
          </a:p>
        </p:txBody>
      </p:sp>
      <p:sp>
        <p:nvSpPr>
          <p:cNvPr id="1459120600"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94886216" name="Slide Image Placeholder 1"/>
          <p:cNvSpPr>
            <a:spLocks noChangeAspect="1" noGrp="1" noRot="1"/>
          </p:cNvSpPr>
          <p:nvPr>
            <p:ph type="sldImg"/>
          </p:nvPr>
        </p:nvSpPr>
        <p:spPr bwMode="auto"/>
      </p:sp>
      <p:sp>
        <p:nvSpPr>
          <p:cNvPr id="1599608482" name="Notes Placeholder 2"/>
          <p:cNvSpPr>
            <a:spLocks noGrp="1"/>
          </p:cNvSpPr>
          <p:nvPr>
            <p:ph type="body" idx="1"/>
          </p:nvPr>
        </p:nvSpPr>
        <p:spPr bwMode="auto"/>
        <p:txBody>
          <a:bodyPr/>
          <a:lstStyle/>
          <a:p>
            <a:pPr>
              <a:defRPr/>
            </a:pPr>
            <a:r>
              <a:rPr/>
              <a:t>Thus we get and then M^n thing and then solutions of eigen values</a:t>
            </a:r>
            <a:endParaRPr/>
          </a:p>
        </p:txBody>
      </p:sp>
      <p:sp>
        <p:nvSpPr>
          <p:cNvPr id="1089589960"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078920" name="Slide Image Placeholder 1"/>
          <p:cNvSpPr>
            <a:spLocks noChangeAspect="1" noGrp="1" noRot="1"/>
          </p:cNvSpPr>
          <p:nvPr>
            <p:ph type="sldImg"/>
          </p:nvPr>
        </p:nvSpPr>
        <p:spPr bwMode="auto"/>
      </p:sp>
      <p:sp>
        <p:nvSpPr>
          <p:cNvPr id="276709054" name="Notes Placeholder 2"/>
          <p:cNvSpPr>
            <a:spLocks noGrp="1"/>
          </p:cNvSpPr>
          <p:nvPr>
            <p:ph type="body" idx="1"/>
          </p:nvPr>
        </p:nvSpPr>
        <p:spPr bwMode="auto"/>
        <p:txBody>
          <a:bodyPr/>
          <a:lstStyle/>
          <a:p>
            <a:pPr>
              <a:defRPr/>
            </a:pPr>
            <a:r>
              <a:rPr/>
              <a:t>Thus we get and then M^n thing and then solutions of eigen values</a:t>
            </a:r>
            <a:endParaRPr/>
          </a:p>
        </p:txBody>
      </p:sp>
      <p:sp>
        <p:nvSpPr>
          <p:cNvPr id="1768602635"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20231354" name="Slide Image Placeholder 1"/>
          <p:cNvSpPr>
            <a:spLocks noChangeAspect="1" noGrp="1" noRot="1"/>
          </p:cNvSpPr>
          <p:nvPr>
            <p:ph type="sldImg"/>
          </p:nvPr>
        </p:nvSpPr>
        <p:spPr bwMode="auto"/>
      </p:sp>
      <p:sp>
        <p:nvSpPr>
          <p:cNvPr id="1346466287" name="Notes Placeholder 2"/>
          <p:cNvSpPr>
            <a:spLocks noGrp="1"/>
          </p:cNvSpPr>
          <p:nvPr>
            <p:ph type="body" idx="1"/>
          </p:nvPr>
        </p:nvSpPr>
        <p:spPr bwMode="auto"/>
        <p:txBody>
          <a:bodyPr/>
          <a:lstStyle/>
          <a:p>
            <a:pPr>
              <a:defRPr/>
            </a:pPr>
            <a:r>
              <a:rPr/>
              <a:t>DOMINATION punnet square image</a:t>
            </a:r>
            <a:endParaRPr/>
          </a:p>
          <a:p>
            <a:pPr>
              <a:defRPr/>
            </a:pPr>
            <a:endParaRPr/>
          </a:p>
        </p:txBody>
      </p:sp>
      <p:sp>
        <p:nvSpPr>
          <p:cNvPr id="1684154187"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2857" name="Slide Image Placeholder 1"/>
          <p:cNvSpPr>
            <a:spLocks noChangeAspect="1" noGrp="1" noRot="1"/>
          </p:cNvSpPr>
          <p:nvPr>
            <p:ph type="sldImg"/>
          </p:nvPr>
        </p:nvSpPr>
        <p:spPr bwMode="auto"/>
      </p:sp>
      <p:sp>
        <p:nvSpPr>
          <p:cNvPr id="1595494536" name="Notes Placeholder 2"/>
          <p:cNvSpPr>
            <a:spLocks noGrp="1"/>
          </p:cNvSpPr>
          <p:nvPr>
            <p:ph type="body" idx="1"/>
          </p:nvPr>
        </p:nvSpPr>
        <p:spPr bwMode="auto"/>
        <p:txBody>
          <a:bodyPr/>
          <a:lstStyle/>
          <a:p>
            <a:pPr>
              <a:defRPr/>
            </a:pPr>
            <a:r>
              <a:rPr/>
              <a:t>DOMINATION punnet square image</a:t>
            </a:r>
            <a:endParaRPr/>
          </a:p>
          <a:p>
            <a:pPr>
              <a:defRPr/>
            </a:pPr>
            <a:endParaRPr/>
          </a:p>
        </p:txBody>
      </p:sp>
      <p:sp>
        <p:nvSpPr>
          <p:cNvPr id="655528902"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04287714" name="Slide Image Placeholder 1"/>
          <p:cNvSpPr>
            <a:spLocks noChangeAspect="1" noGrp="1" noRot="1"/>
          </p:cNvSpPr>
          <p:nvPr>
            <p:ph type="sldImg"/>
          </p:nvPr>
        </p:nvSpPr>
        <p:spPr bwMode="auto"/>
      </p:sp>
      <p:sp>
        <p:nvSpPr>
          <p:cNvPr id="1098682615" name="Notes Placeholder 2"/>
          <p:cNvSpPr>
            <a:spLocks noGrp="1"/>
          </p:cNvSpPr>
          <p:nvPr>
            <p:ph type="body" idx="1"/>
          </p:nvPr>
        </p:nvSpPr>
        <p:spPr bwMode="auto"/>
        <p:txBody>
          <a:bodyPr/>
          <a:lstStyle/>
          <a:p>
            <a:pPr>
              <a:defRPr/>
            </a:pPr>
            <a:r>
              <a:rPr/>
              <a:t>DOMINATION punnet square image</a:t>
            </a:r>
            <a:endParaRPr/>
          </a:p>
          <a:p>
            <a:pPr>
              <a:defRPr/>
            </a:pPr>
            <a:endParaRPr/>
          </a:p>
        </p:txBody>
      </p:sp>
      <p:sp>
        <p:nvSpPr>
          <p:cNvPr id="1719391933"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60296404" name="Slide Image Placeholder 1"/>
          <p:cNvSpPr>
            <a:spLocks noChangeAspect="1" noGrp="1" noRot="1"/>
          </p:cNvSpPr>
          <p:nvPr>
            <p:ph type="sldImg"/>
          </p:nvPr>
        </p:nvSpPr>
        <p:spPr bwMode="auto"/>
      </p:sp>
      <p:sp>
        <p:nvSpPr>
          <p:cNvPr id="1944314831" name="Notes Placeholder 2"/>
          <p:cNvSpPr>
            <a:spLocks noGrp="1"/>
          </p:cNvSpPr>
          <p:nvPr>
            <p:ph type="body" idx="1"/>
          </p:nvPr>
        </p:nvSpPr>
        <p:spPr bwMode="auto"/>
        <p:txBody>
          <a:bodyPr/>
          <a:lstStyle/>
          <a:p>
            <a:pPr>
              <a:defRPr/>
            </a:pPr>
            <a:r>
              <a:rPr/>
              <a:t>DOMINATION punnet square image</a:t>
            </a:r>
            <a:endParaRPr/>
          </a:p>
          <a:p>
            <a:pPr>
              <a:defRPr/>
            </a:pPr>
            <a:endParaRPr/>
          </a:p>
        </p:txBody>
      </p:sp>
      <p:sp>
        <p:nvSpPr>
          <p:cNvPr id="1672224975"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14871249" name="Slide Image Placeholder 1"/>
          <p:cNvSpPr>
            <a:spLocks noChangeAspect="1" noGrp="1" noRot="1"/>
          </p:cNvSpPr>
          <p:nvPr>
            <p:ph type="sldImg"/>
          </p:nvPr>
        </p:nvSpPr>
        <p:spPr bwMode="auto"/>
      </p:sp>
      <p:sp>
        <p:nvSpPr>
          <p:cNvPr id="325277121" name="Notes Placeholder 2"/>
          <p:cNvSpPr>
            <a:spLocks noGrp="1"/>
          </p:cNvSpPr>
          <p:nvPr>
            <p:ph type="body" idx="1"/>
          </p:nvPr>
        </p:nvSpPr>
        <p:spPr bwMode="auto"/>
        <p:txBody>
          <a:bodyPr/>
          <a:lstStyle/>
          <a:p>
            <a:pPr>
              <a:defRPr/>
            </a:pPr>
            <a:r>
              <a:rPr/>
              <a:t>DOMINATION punnet square image</a:t>
            </a:r>
            <a:endParaRPr/>
          </a:p>
          <a:p>
            <a:pPr>
              <a:defRPr/>
            </a:pPr>
            <a:endParaRPr/>
          </a:p>
        </p:txBody>
      </p:sp>
      <p:sp>
        <p:nvSpPr>
          <p:cNvPr id="815702878"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8018601" name="Slide Image Placeholder 1"/>
          <p:cNvSpPr>
            <a:spLocks noChangeAspect="1" noGrp="1" noRot="1"/>
          </p:cNvSpPr>
          <p:nvPr>
            <p:ph type="sldImg"/>
          </p:nvPr>
        </p:nvSpPr>
        <p:spPr bwMode="auto"/>
      </p:sp>
      <p:sp>
        <p:nvSpPr>
          <p:cNvPr id="1796947664" name="Notes Placeholder 2"/>
          <p:cNvSpPr>
            <a:spLocks noGrp="1"/>
          </p:cNvSpPr>
          <p:nvPr>
            <p:ph type="body" idx="1"/>
          </p:nvPr>
        </p:nvSpPr>
        <p:spPr bwMode="auto"/>
        <p:txBody>
          <a:bodyPr/>
          <a:lstStyle/>
          <a:p>
            <a:pPr>
              <a:defRPr/>
            </a:pPr>
            <a:r>
              <a:rPr/>
              <a:t>DOMINATION punnet square image</a:t>
            </a:r>
            <a:endParaRPr/>
          </a:p>
          <a:p>
            <a:pPr>
              <a:defRPr/>
            </a:pPr>
            <a:endParaRPr/>
          </a:p>
        </p:txBody>
      </p:sp>
      <p:sp>
        <p:nvSpPr>
          <p:cNvPr id="1592798217"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88165631" name="Slide Image Placeholder 1"/>
          <p:cNvSpPr>
            <a:spLocks noChangeAspect="1" noGrp="1" noRot="1"/>
          </p:cNvSpPr>
          <p:nvPr>
            <p:ph type="sldImg"/>
          </p:nvPr>
        </p:nvSpPr>
        <p:spPr bwMode="auto"/>
      </p:sp>
      <p:sp>
        <p:nvSpPr>
          <p:cNvPr id="322983108" name="Notes Placeholder 2"/>
          <p:cNvSpPr>
            <a:spLocks noGrp="1"/>
          </p:cNvSpPr>
          <p:nvPr>
            <p:ph type="body" idx="1"/>
          </p:nvPr>
        </p:nvSpPr>
        <p:spPr bwMode="auto"/>
        <p:txBody>
          <a:bodyPr/>
          <a:lstStyle/>
          <a:p>
            <a:pPr>
              <a:defRPr/>
            </a:pPr>
            <a:r>
              <a:rPr/>
              <a:t>Consider this  table</a:t>
            </a:r>
            <a:endParaRPr/>
          </a:p>
        </p:txBody>
      </p:sp>
      <p:sp>
        <p:nvSpPr>
          <p:cNvPr id="1663190652"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19092589" name="Slide Image Placeholder 1"/>
          <p:cNvSpPr>
            <a:spLocks noChangeAspect="1" noGrp="1" noRot="1"/>
          </p:cNvSpPr>
          <p:nvPr>
            <p:ph type="sldImg"/>
          </p:nvPr>
        </p:nvSpPr>
        <p:spPr bwMode="auto"/>
      </p:sp>
      <p:sp>
        <p:nvSpPr>
          <p:cNvPr id="53299997" name="Notes Placeholder 2"/>
          <p:cNvSpPr>
            <a:spLocks noGrp="1"/>
          </p:cNvSpPr>
          <p:nvPr>
            <p:ph type="body" idx="1"/>
          </p:nvPr>
        </p:nvSpPr>
        <p:spPr bwMode="auto"/>
        <p:txBody>
          <a:bodyPr/>
          <a:lstStyle/>
          <a:p>
            <a:pPr>
              <a:defRPr/>
            </a:pPr>
            <a:r>
              <a:rPr/>
              <a:t>Consider this  table</a:t>
            </a:r>
            <a:endParaRPr/>
          </a:p>
        </p:txBody>
      </p:sp>
      <p:sp>
        <p:nvSpPr>
          <p:cNvPr id="1915678556"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p:spTree>
      <p:nvGrpSpPr>
        <p:cNvPr id="1" name=""/>
        <p:cNvGrpSpPr/>
        <p:nvPr/>
      </p:nvGrpSpPr>
      <p:grpSpPr bwMode="auto">
        <a:xfrm>
          <a:off x="0" y="0"/>
          <a:ext cx="0" cy="0"/>
          <a:chOff x="0" y="0"/>
          <a:chExt cx="0" cy="0"/>
        </a:xfrm>
      </p:grpSpPr>
      <p:sp>
        <p:nvSpPr>
          <p:cNvPr id="8" name="Picture Placeholder 7"/>
          <p:cNvSpPr>
            <a:spLocks noGrp="1"/>
          </p:cNvSpPr>
          <p:nvPr>
            <p:ph type="pic" sz="quarter" idx="13"/>
          </p:nvPr>
        </p:nvSpPr>
        <p:spPr bwMode="auto">
          <a:xfrm>
            <a:off x="0" y="0"/>
            <a:ext cx="12192000" cy="6858000"/>
          </a:xfrm>
        </p:spPr>
        <p:txBody>
          <a:bodyPr/>
          <a:lstStyle/>
          <a:p>
            <a:pPr>
              <a:defRPr/>
            </a:pPr>
            <a:endParaRPr lang="en-US"/>
          </a:p>
        </p:txBody>
      </p:sp>
      <p:sp>
        <p:nvSpPr>
          <p:cNvPr id="21" name="Text Placeholder 8"/>
          <p:cNvSpPr>
            <a:spLocks noGrp="1"/>
          </p:cNvSpPr>
          <p:nvPr>
            <p:ph type="body" sz="quarter" idx="17" hasCustomPrompt="1"/>
          </p:nvPr>
        </p:nvSpPr>
        <p:spPr bwMode="auto">
          <a:xfrm>
            <a:off x="2284355" y="4687178"/>
            <a:ext cx="1598515" cy="1681163"/>
          </a:xfrm>
        </p:spPr>
        <p:txBody>
          <a:bodyPr>
            <a:noAutofit/>
          </a:bodyPr>
          <a:lstStyle>
            <a:lvl1pPr marL="0" indent="0">
              <a:buNone/>
              <a:defRPr sz="15500" b="1">
                <a:solidFill>
                  <a:schemeClr val="tx1"/>
                </a:solidFill>
              </a:defRPr>
            </a:lvl1pPr>
          </a:lstStyle>
          <a:p>
            <a:pPr lvl="0">
              <a:defRPr/>
            </a:pPr>
            <a:r>
              <a:rPr lang="en-US"/>
              <a:t>M</a:t>
            </a:r>
            <a:endParaRPr/>
          </a:p>
        </p:txBody>
      </p:sp>
      <p:sp>
        <p:nvSpPr>
          <p:cNvPr id="18" name="Text Placeholder 8"/>
          <p:cNvSpPr>
            <a:spLocks noGrp="1"/>
          </p:cNvSpPr>
          <p:nvPr>
            <p:ph type="body" sz="quarter" idx="15" hasCustomPrompt="1"/>
          </p:nvPr>
        </p:nvSpPr>
        <p:spPr bwMode="auto">
          <a:xfrm>
            <a:off x="3440172" y="1726672"/>
            <a:ext cx="1253665" cy="1681163"/>
          </a:xfrm>
        </p:spPr>
        <p:txBody>
          <a:bodyPr>
            <a:noAutofit/>
          </a:bodyPr>
          <a:lstStyle>
            <a:lvl1pPr marL="0" indent="0">
              <a:buNone/>
              <a:defRPr sz="15500" b="1">
                <a:solidFill>
                  <a:schemeClr val="tx1"/>
                </a:solidFill>
              </a:defRPr>
            </a:lvl1pPr>
          </a:lstStyle>
          <a:p>
            <a:pPr lvl="0">
              <a:defRPr/>
            </a:pPr>
            <a:r>
              <a:rPr lang="en-US"/>
              <a:t>T</a:t>
            </a:r>
            <a:endParaRPr/>
          </a:p>
        </p:txBody>
      </p:sp>
      <p:sp>
        <p:nvSpPr>
          <p:cNvPr id="9" name="Text Placeholder 8"/>
          <p:cNvSpPr>
            <a:spLocks noGrp="1"/>
          </p:cNvSpPr>
          <p:nvPr>
            <p:ph type="body" sz="quarter" idx="14" hasCustomPrompt="1"/>
          </p:nvPr>
        </p:nvSpPr>
        <p:spPr bwMode="auto">
          <a:xfrm>
            <a:off x="1903189" y="71740"/>
            <a:ext cx="1253665" cy="1681163"/>
          </a:xfrm>
        </p:spPr>
        <p:txBody>
          <a:bodyPr>
            <a:noAutofit/>
          </a:bodyPr>
          <a:lstStyle>
            <a:lvl1pPr marL="0" indent="0">
              <a:buNone/>
              <a:defRPr sz="15500" b="1">
                <a:solidFill>
                  <a:schemeClr val="tx1"/>
                </a:solidFill>
              </a:defRPr>
            </a:lvl1pPr>
          </a:lstStyle>
          <a:p>
            <a:pPr lvl="0">
              <a:defRPr/>
            </a:pPr>
            <a:r>
              <a:rPr lang="en-US"/>
              <a:t>S</a:t>
            </a:r>
            <a:endParaRPr/>
          </a:p>
        </p:txBody>
      </p:sp>
      <p:sp>
        <p:nvSpPr>
          <p:cNvPr id="20" name="Text Placeholder 8"/>
          <p:cNvSpPr>
            <a:spLocks noGrp="1"/>
          </p:cNvSpPr>
          <p:nvPr>
            <p:ph type="body" sz="quarter" idx="16" hasCustomPrompt="1"/>
          </p:nvPr>
        </p:nvSpPr>
        <p:spPr bwMode="auto">
          <a:xfrm>
            <a:off x="629693" y="2858632"/>
            <a:ext cx="1253665" cy="1681163"/>
          </a:xfrm>
        </p:spPr>
        <p:txBody>
          <a:bodyPr>
            <a:noAutofit/>
          </a:bodyPr>
          <a:lstStyle>
            <a:lvl1pPr marL="0" indent="0">
              <a:buNone/>
              <a:defRPr sz="15500" b="1">
                <a:solidFill>
                  <a:schemeClr val="tx1"/>
                </a:solidFill>
              </a:defRPr>
            </a:lvl1pPr>
          </a:lstStyle>
          <a:p>
            <a:pPr lvl="0">
              <a:defRPr/>
            </a:pPr>
            <a:r>
              <a:rPr lang="en-US"/>
              <a:t>E</a:t>
            </a:r>
            <a:endParaRPr/>
          </a:p>
        </p:txBody>
      </p:sp>
      <p:sp>
        <p:nvSpPr>
          <p:cNvPr id="2" name="Title 1"/>
          <p:cNvSpPr>
            <a:spLocks noGrp="1"/>
          </p:cNvSpPr>
          <p:nvPr>
            <p:ph type="ctrTitle" hasCustomPrompt="1"/>
          </p:nvPr>
        </p:nvSpPr>
        <p:spPr bwMode="auto">
          <a:xfrm>
            <a:off x="2373216" y="3667946"/>
            <a:ext cx="9285382" cy="1277857"/>
          </a:xfrm>
        </p:spPr>
        <p:txBody>
          <a:bodyPr anchor="ctr"/>
          <a:lstStyle>
            <a:lvl1pPr algn="l">
              <a:defRPr sz="6000" cap="all"/>
            </a:lvl1pPr>
          </a:lstStyle>
          <a:p>
            <a:pPr>
              <a:defRPr/>
            </a:pPr>
            <a:r>
              <a:rPr lang="en-US"/>
              <a:t>Click to edit title</a:t>
            </a:r>
            <a:endParaRPr/>
          </a:p>
        </p:txBody>
      </p:sp>
      <p:sp>
        <p:nvSpPr>
          <p:cNvPr id="3" name="Subtitle 2"/>
          <p:cNvSpPr>
            <a:spLocks noGrp="1"/>
          </p:cNvSpPr>
          <p:nvPr>
            <p:ph type="subTitle" idx="1" hasCustomPrompt="1"/>
          </p:nvPr>
        </p:nvSpPr>
        <p:spPr bwMode="auto">
          <a:xfrm>
            <a:off x="7970418" y="5325276"/>
            <a:ext cx="3677297" cy="682094"/>
          </a:xfrm>
        </p:spPr>
        <p:txBody>
          <a:bodyPr anchor="ctr"/>
          <a:lstStyle>
            <a:lvl1pPr marL="0" indent="0" algn="l">
              <a:buNone/>
              <a:defRPr sz="2400" cap="all"/>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a:t>
            </a:r>
            <a:endParaRPr/>
          </a:p>
        </p:txBody>
      </p:sp>
      <p:cxnSp>
        <p:nvCxnSpPr>
          <p:cNvPr id="23" name="Straight Connector 22"/>
          <p:cNvCxnSpPr>
            <a:cxnSpLocks/>
          </p:cNvCxnSpPr>
          <p:nvPr userDrawn="1"/>
        </p:nvCxnSpPr>
        <p:spPr bwMode="auto">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auto">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bwMode="auto">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3 Content with titles">
    <p:spTree>
      <p:nvGrpSpPr>
        <p:cNvPr id="1" name=""/>
        <p:cNvGrpSpPr/>
        <p:nvPr/>
      </p:nvGrpSpPr>
      <p:grpSpPr bwMode="auto">
        <a:xfrm>
          <a:off x="0" y="0"/>
          <a:ext cx="0" cy="0"/>
          <a:chOff x="0" y="0"/>
          <a:chExt cx="0" cy="0"/>
        </a:xfrm>
      </p:grpSpPr>
      <p:sp>
        <p:nvSpPr>
          <p:cNvPr id="4" name="Rectangle 3"/>
          <p:cNvSpPr/>
          <p:nvPr userDrawn="1"/>
        </p:nvSpPr>
        <p:spPr bwMode="auto">
          <a:xfrm>
            <a:off x="8412200" y="3195400"/>
            <a:ext cx="2941600" cy="508000"/>
          </a:xfrm>
          <a:prstGeom prst="rect">
            <a:avLst/>
          </a:prstGeom>
          <a:gradFill>
            <a:gsLst>
              <a:gs pos="8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Rectangle 1"/>
          <p:cNvSpPr/>
          <p:nvPr userDrawn="1"/>
        </p:nvSpPr>
        <p:spPr bwMode="auto">
          <a:xfrm>
            <a:off x="1034142" y="3195400"/>
            <a:ext cx="2941600" cy="508000"/>
          </a:xfrm>
          <a:prstGeom prst="rect">
            <a:avLst/>
          </a:prstGeom>
          <a:gradFill>
            <a:gsLst>
              <a:gs pos="8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 name="Rectangle 2"/>
          <p:cNvSpPr/>
          <p:nvPr userDrawn="1"/>
        </p:nvSpPr>
        <p:spPr bwMode="auto">
          <a:xfrm>
            <a:off x="4706975" y="3195400"/>
            <a:ext cx="2941600" cy="508000"/>
          </a:xfrm>
          <a:prstGeom prst="rect">
            <a:avLst/>
          </a:prstGeom>
          <a:gradFill>
            <a:gsLst>
              <a:gs pos="8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9" name="Text Placeholder 8"/>
          <p:cNvSpPr>
            <a:spLocks noGrp="1"/>
          </p:cNvSpPr>
          <p:nvPr>
            <p:ph type="body" sz="quarter" idx="33" hasCustomPrompt="1"/>
          </p:nvPr>
        </p:nvSpPr>
        <p:spPr bwMode="auto">
          <a:xfrm>
            <a:off x="1034142" y="3266159"/>
            <a:ext cx="2941600" cy="360000"/>
          </a:xfrm>
        </p:spPr>
        <p:txBody>
          <a:bodyPr anchor="ctr"/>
          <a:lstStyle>
            <a:lvl1pPr marL="0" indent="0" algn="ctr">
              <a:buFont typeface="Arial"/>
              <a:buNone/>
              <a:defRPr lang="en-US" sz="1800" cap="all">
                <a:solidFill>
                  <a:schemeClr val="bg1"/>
                </a:solidFill>
                <a:latin typeface="+mj-lt"/>
                <a:ea typeface="+mj-ea"/>
                <a:cs typeface="+mj-cs"/>
              </a:defRPr>
            </a:lvl1pPr>
          </a:lstStyle>
          <a:p>
            <a:pPr lvl="0">
              <a:defRPr/>
            </a:pPr>
            <a:r>
              <a:rPr lang="en-US"/>
              <a:t>Title 1</a:t>
            </a:r>
            <a:endParaRPr lang="en-ZA"/>
          </a:p>
        </p:txBody>
      </p:sp>
      <p:sp>
        <p:nvSpPr>
          <p:cNvPr id="10" name="Text Placeholder 10"/>
          <p:cNvSpPr>
            <a:spLocks noGrp="1"/>
          </p:cNvSpPr>
          <p:nvPr>
            <p:ph type="body" sz="quarter" idx="34" hasCustomPrompt="1"/>
          </p:nvPr>
        </p:nvSpPr>
        <p:spPr bwMode="auto">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defRPr/>
            </a:pPr>
            <a:r>
              <a:rPr lang="en-US"/>
              <a:t>Bullet Description</a:t>
            </a:r>
            <a:endParaRPr lang="en-ZA"/>
          </a:p>
        </p:txBody>
      </p:sp>
      <p:sp>
        <p:nvSpPr>
          <p:cNvPr id="15" name="Title 1"/>
          <p:cNvSpPr>
            <a:spLocks noGrp="1"/>
          </p:cNvSpPr>
          <p:nvPr>
            <p:ph type="title"/>
          </p:nvPr>
        </p:nvSpPr>
        <p:spPr bwMode="auto">
          <a:xfrm>
            <a:off x="1034142" y="1110286"/>
            <a:ext cx="10515600"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cxnSp>
        <p:nvCxnSpPr>
          <p:cNvPr id="16" name="Straight Connector 15"/>
          <p:cNvCxnSpPr>
            <a:cxnSpLocks/>
          </p:cNvCxnSpPr>
          <p:nvPr userDrawn="1"/>
        </p:nvCxnSpPr>
        <p:spPr bwMode="auto">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p:cNvSpPr>
            <a:spLocks noGrp="1"/>
          </p:cNvSpPr>
          <p:nvPr>
            <p:ph type="body" sz="quarter" idx="43" hasCustomPrompt="1"/>
          </p:nvPr>
        </p:nvSpPr>
        <p:spPr bwMode="auto">
          <a:xfrm>
            <a:off x="4706975" y="3266159"/>
            <a:ext cx="2941600" cy="360000"/>
          </a:xfrm>
        </p:spPr>
        <p:txBody>
          <a:bodyPr anchor="ctr"/>
          <a:lstStyle>
            <a:lvl1pPr marL="0" indent="0" algn="ctr">
              <a:buFont typeface="Arial"/>
              <a:buNone/>
              <a:defRPr lang="en-US" sz="1800" cap="all">
                <a:solidFill>
                  <a:schemeClr val="bg1"/>
                </a:solidFill>
                <a:latin typeface="+mj-lt"/>
                <a:ea typeface="+mj-ea"/>
                <a:cs typeface="+mj-cs"/>
              </a:defRPr>
            </a:lvl1pPr>
          </a:lstStyle>
          <a:p>
            <a:pPr lvl="0">
              <a:defRPr/>
            </a:pPr>
            <a:r>
              <a:rPr lang="en-US"/>
              <a:t>Title 2</a:t>
            </a:r>
            <a:endParaRPr lang="en-ZA"/>
          </a:p>
        </p:txBody>
      </p:sp>
      <p:sp>
        <p:nvSpPr>
          <p:cNvPr id="21" name="Text Placeholder 10"/>
          <p:cNvSpPr>
            <a:spLocks noGrp="1"/>
          </p:cNvSpPr>
          <p:nvPr>
            <p:ph type="body" sz="quarter" idx="44" hasCustomPrompt="1"/>
          </p:nvPr>
        </p:nvSpPr>
        <p:spPr bwMode="auto">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defRPr/>
            </a:pPr>
            <a:r>
              <a:rPr lang="en-US"/>
              <a:t>Bullet Description</a:t>
            </a:r>
            <a:endParaRPr lang="en-ZA"/>
          </a:p>
        </p:txBody>
      </p:sp>
      <p:sp>
        <p:nvSpPr>
          <p:cNvPr id="23" name="Text Placeholder 8"/>
          <p:cNvSpPr>
            <a:spLocks noGrp="1"/>
          </p:cNvSpPr>
          <p:nvPr>
            <p:ph type="body" sz="quarter" idx="46" hasCustomPrompt="1"/>
          </p:nvPr>
        </p:nvSpPr>
        <p:spPr bwMode="auto">
          <a:xfrm>
            <a:off x="8412200" y="3266159"/>
            <a:ext cx="2941600" cy="360000"/>
          </a:xfrm>
        </p:spPr>
        <p:txBody>
          <a:bodyPr anchor="ctr"/>
          <a:lstStyle>
            <a:lvl1pPr marL="0" indent="0" algn="ctr">
              <a:buFont typeface="Arial"/>
              <a:buNone/>
              <a:defRPr lang="en-US" sz="1800" cap="all">
                <a:solidFill>
                  <a:schemeClr val="bg1"/>
                </a:solidFill>
                <a:latin typeface="+mj-lt"/>
                <a:ea typeface="+mj-ea"/>
                <a:cs typeface="+mj-cs"/>
              </a:defRPr>
            </a:lvl1pPr>
          </a:lstStyle>
          <a:p>
            <a:pPr lvl="0">
              <a:defRPr/>
            </a:pPr>
            <a:r>
              <a:rPr lang="en-US"/>
              <a:t>Title 3</a:t>
            </a:r>
            <a:endParaRPr lang="en-ZA"/>
          </a:p>
        </p:txBody>
      </p:sp>
      <p:sp>
        <p:nvSpPr>
          <p:cNvPr id="24" name="Text Placeholder 10"/>
          <p:cNvSpPr>
            <a:spLocks noGrp="1"/>
          </p:cNvSpPr>
          <p:nvPr>
            <p:ph type="body" sz="quarter" idx="47" hasCustomPrompt="1"/>
          </p:nvPr>
        </p:nvSpPr>
        <p:spPr bwMode="auto">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defRPr/>
            </a:pPr>
            <a:r>
              <a:rPr lang="en-US"/>
              <a:t>Bullet Description</a:t>
            </a:r>
            <a:endParaRPr lang="en-ZA"/>
          </a:p>
        </p:txBody>
      </p:sp>
      <p:sp>
        <p:nvSpPr>
          <p:cNvPr id="18" name="Date Placeholder 2"/>
          <p:cNvSpPr>
            <a:spLocks noGrp="1"/>
          </p:cNvSpPr>
          <p:nvPr>
            <p:ph type="dt" sz="half" idx="20"/>
          </p:nvPr>
        </p:nvSpPr>
        <p:spPr bwMode="auto">
          <a:xfrm>
            <a:off x="838200" y="6356350"/>
            <a:ext cx="2743200" cy="365125"/>
          </a:xfrm>
        </p:spPr>
        <p:txBody>
          <a:bodyPr/>
          <a:lstStyle/>
          <a:p>
            <a:pPr>
              <a:defRPr/>
            </a:pPr>
            <a:r>
              <a:rPr lang="en-US"/>
              <a:t>1/7/20XX</a:t>
            </a:r>
            <a:endParaRPr lang="en-US"/>
          </a:p>
        </p:txBody>
      </p:sp>
      <p:sp>
        <p:nvSpPr>
          <p:cNvPr id="19" name="Footer Placeholder 3"/>
          <p:cNvSpPr>
            <a:spLocks noGrp="1"/>
          </p:cNvSpPr>
          <p:nvPr>
            <p:ph type="ftr" sz="quarter" idx="21"/>
          </p:nvPr>
        </p:nvSpPr>
        <p:spPr bwMode="auto">
          <a:xfrm>
            <a:off x="4038600" y="6356350"/>
            <a:ext cx="4114800" cy="365125"/>
          </a:xfrm>
        </p:spPr>
        <p:txBody>
          <a:bodyPr/>
          <a:lstStyle/>
          <a:p>
            <a:pPr>
              <a:defRPr/>
            </a:pPr>
            <a:r>
              <a:rPr lang="en-US"/>
              <a:t>Pitch deck</a:t>
            </a:r>
            <a:endParaRPr/>
          </a:p>
        </p:txBody>
      </p:sp>
      <p:sp>
        <p:nvSpPr>
          <p:cNvPr id="20" name="Slide Number Placeholder 4"/>
          <p:cNvSpPr>
            <a:spLocks noGrp="1"/>
          </p:cNvSpPr>
          <p:nvPr>
            <p:ph type="sldNum" sz="quarter" idx="22"/>
          </p:nvPr>
        </p:nvSpPr>
        <p:spPr bwMode="auto">
          <a:xfrm>
            <a:off x="8610600" y="6356350"/>
            <a:ext cx="2743200" cy="365125"/>
          </a:xfrm>
        </p:spPr>
        <p:txBody>
          <a:bodyPr/>
          <a:lstStyle/>
          <a:p>
            <a:pPr>
              <a:defRPr/>
            </a:pPr>
            <a:fld id="{B5CEABB6-07DC-46E8-9B57-56EC44A396E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Title and Content E">
    <p:spTree>
      <p:nvGrpSpPr>
        <p:cNvPr id="1" name=""/>
        <p:cNvGrpSpPr/>
        <p:nvPr/>
      </p:nvGrpSpPr>
      <p:grpSpPr bwMode="auto">
        <a:xfrm>
          <a:off x="0" y="0"/>
          <a:ext cx="0" cy="0"/>
          <a:chOff x="0" y="0"/>
          <a:chExt cx="0" cy="0"/>
        </a:xfrm>
      </p:grpSpPr>
      <p:sp>
        <p:nvSpPr>
          <p:cNvPr id="27" name="Freeform: Shape 26"/>
          <p:cNvSpPr/>
          <p:nvPr userDrawn="1"/>
        </p:nvSpPr>
        <p:spPr bwMode="auto">
          <a:xfrm>
            <a:off x="0" y="2"/>
            <a:ext cx="5288281" cy="6858001"/>
          </a:xfrm>
          <a:custGeom>
            <a:avLst/>
            <a:gdLst>
              <a:gd name="connsiteX0" fmla="*/ 0 w 5288281"/>
              <a:gd name="connsiteY0" fmla="*/ 0 h 6858001"/>
              <a:gd name="connsiteX1" fmla="*/ 1707378 w 5288281"/>
              <a:gd name="connsiteY1" fmla="*/ 0 h 6858001"/>
              <a:gd name="connsiteX2" fmla="*/ 1707378 w 5288281"/>
              <a:gd name="connsiteY2" fmla="*/ 1511096 h 6858001"/>
              <a:gd name="connsiteX3" fmla="*/ 5288281 w 5288281"/>
              <a:gd name="connsiteY3" fmla="*/ 1511096 h 6858001"/>
              <a:gd name="connsiteX4" fmla="*/ 5288281 w 5288281"/>
              <a:gd name="connsiteY4" fmla="*/ 3253159 h 6858001"/>
              <a:gd name="connsiteX5" fmla="*/ 1707378 w 5288281"/>
              <a:gd name="connsiteY5" fmla="*/ 3253159 h 6858001"/>
              <a:gd name="connsiteX6" fmla="*/ 1707378 w 5288281"/>
              <a:gd name="connsiteY6" fmla="*/ 5115860 h 6858001"/>
              <a:gd name="connsiteX7" fmla="*/ 5272034 w 5288281"/>
              <a:gd name="connsiteY7" fmla="*/ 5115860 h 6858001"/>
              <a:gd name="connsiteX8" fmla="*/ 5272034 w 5288281"/>
              <a:gd name="connsiteY8" fmla="*/ 6858001 h 6858001"/>
              <a:gd name="connsiteX9" fmla="*/ 0 w 5288281"/>
              <a:gd name="connsiteY9" fmla="*/ 6858001 h 6858001"/>
              <a:gd name="connsiteX10" fmla="*/ 0 w 5288281"/>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281" h="6858001" fill="norm" stroke="1" extrusionOk="0">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8001"/>
                </a:lnTo>
                <a:lnTo>
                  <a:pt x="0" y="6858001"/>
                </a:lnTo>
                <a:lnTo>
                  <a:pt x="0" y="0"/>
                </a:lnTo>
                <a:close/>
              </a:path>
            </a:pathLst>
          </a:custGeom>
          <a:gradFill>
            <a:gsLst>
              <a:gs pos="8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defRPr/>
            </a:pPr>
            <a:endParaRPr lang="en-US"/>
          </a:p>
        </p:txBody>
      </p:sp>
      <p:sp>
        <p:nvSpPr>
          <p:cNvPr id="31" name="Title 1"/>
          <p:cNvSpPr>
            <a:spLocks noGrp="1"/>
          </p:cNvSpPr>
          <p:nvPr>
            <p:ph type="title"/>
          </p:nvPr>
        </p:nvSpPr>
        <p:spPr bwMode="auto">
          <a:xfrm>
            <a:off x="6903720" y="1419437"/>
            <a:ext cx="4450080" cy="924808"/>
          </a:xfrm>
        </p:spPr>
        <p:txBody>
          <a:bodyPr lIns="0" anchor="t">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33" name="Text Placeholder 8"/>
          <p:cNvSpPr>
            <a:spLocks noGrp="1"/>
          </p:cNvSpPr>
          <p:nvPr>
            <p:ph type="body" sz="quarter" idx="33" hasCustomPrompt="1"/>
          </p:nvPr>
        </p:nvSpPr>
        <p:spPr bwMode="auto">
          <a:xfrm>
            <a:off x="7366082" y="3009550"/>
            <a:ext cx="1254314" cy="360000"/>
          </a:xfrm>
        </p:spPr>
        <p:txBody>
          <a:bodyPr anchor="ct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34" name="Text Placeholder 8"/>
          <p:cNvSpPr>
            <a:spLocks noGrp="1"/>
          </p:cNvSpPr>
          <p:nvPr>
            <p:ph type="body" sz="quarter" idx="34" hasCustomPrompt="1"/>
          </p:nvPr>
        </p:nvSpPr>
        <p:spPr bwMode="auto">
          <a:xfrm>
            <a:off x="7366082" y="4017086"/>
            <a:ext cx="1254314" cy="360000"/>
          </a:xfrm>
        </p:spPr>
        <p:txBody>
          <a:bodyPr anchor="ct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35" name="Text Placeholder 8"/>
          <p:cNvSpPr>
            <a:spLocks noGrp="1"/>
          </p:cNvSpPr>
          <p:nvPr>
            <p:ph type="body" sz="quarter" idx="35" hasCustomPrompt="1"/>
          </p:nvPr>
        </p:nvSpPr>
        <p:spPr bwMode="auto">
          <a:xfrm>
            <a:off x="7366082" y="4957948"/>
            <a:ext cx="1254314" cy="360000"/>
          </a:xfrm>
        </p:spPr>
        <p:txBody>
          <a:bodyPr anchor="ct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36" name="Text Placeholder 8"/>
          <p:cNvSpPr>
            <a:spLocks noGrp="1"/>
          </p:cNvSpPr>
          <p:nvPr>
            <p:ph type="body" sz="quarter" idx="36" hasCustomPrompt="1"/>
          </p:nvPr>
        </p:nvSpPr>
        <p:spPr bwMode="auto">
          <a:xfrm>
            <a:off x="6903720" y="2816574"/>
            <a:ext cx="561421" cy="627254"/>
          </a:xfrm>
        </p:spPr>
        <p:txBody>
          <a:bodyPr anchor="ctr">
            <a:noAutofit/>
          </a:bodyPr>
          <a:lstStyle>
            <a:lvl1pPr marL="0" indent="0" algn="l">
              <a:buFont typeface="Arial"/>
              <a:buNone/>
              <a:defRPr lang="en-US" sz="4400" b="1" cap="all">
                <a:solidFill>
                  <a:schemeClr val="accent1"/>
                </a:solidFill>
                <a:latin typeface="+mj-lt"/>
                <a:ea typeface="+mj-ea"/>
                <a:cs typeface="+mj-cs"/>
              </a:defRPr>
            </a:lvl1pPr>
          </a:lstStyle>
          <a:p>
            <a:pPr lvl="0">
              <a:defRPr/>
            </a:pPr>
            <a:r>
              <a:rPr lang="en-US"/>
              <a:t>#</a:t>
            </a:r>
            <a:endParaRPr lang="en-ZA"/>
          </a:p>
        </p:txBody>
      </p:sp>
      <p:sp>
        <p:nvSpPr>
          <p:cNvPr id="39" name="Text Placeholder 8"/>
          <p:cNvSpPr>
            <a:spLocks noGrp="1"/>
          </p:cNvSpPr>
          <p:nvPr>
            <p:ph type="body" sz="quarter" idx="37" hasCustomPrompt="1"/>
          </p:nvPr>
        </p:nvSpPr>
        <p:spPr bwMode="auto">
          <a:xfrm>
            <a:off x="6903720" y="3805802"/>
            <a:ext cx="561421" cy="627254"/>
          </a:xfrm>
        </p:spPr>
        <p:txBody>
          <a:bodyPr anchor="ctr">
            <a:noAutofit/>
          </a:bodyPr>
          <a:lstStyle>
            <a:lvl1pPr marL="0" indent="0" algn="l">
              <a:buFont typeface="Arial"/>
              <a:buNone/>
              <a:defRPr lang="en-US" sz="4400" b="1" cap="all">
                <a:solidFill>
                  <a:schemeClr val="accent1"/>
                </a:solidFill>
                <a:latin typeface="+mj-lt"/>
                <a:ea typeface="+mj-ea"/>
                <a:cs typeface="+mj-cs"/>
              </a:defRPr>
            </a:lvl1pPr>
          </a:lstStyle>
          <a:p>
            <a:pPr lvl="0">
              <a:defRPr/>
            </a:pPr>
            <a:r>
              <a:rPr lang="en-US"/>
              <a:t>#</a:t>
            </a:r>
            <a:endParaRPr lang="en-ZA"/>
          </a:p>
        </p:txBody>
      </p:sp>
      <p:sp>
        <p:nvSpPr>
          <p:cNvPr id="40" name="Text Placeholder 8"/>
          <p:cNvSpPr>
            <a:spLocks noGrp="1"/>
          </p:cNvSpPr>
          <p:nvPr>
            <p:ph type="body" sz="quarter" idx="38" hasCustomPrompt="1"/>
          </p:nvPr>
        </p:nvSpPr>
        <p:spPr bwMode="auto">
          <a:xfrm>
            <a:off x="6903721" y="4795030"/>
            <a:ext cx="561421" cy="627254"/>
          </a:xfrm>
        </p:spPr>
        <p:txBody>
          <a:bodyPr anchor="ctr">
            <a:noAutofit/>
          </a:bodyPr>
          <a:lstStyle>
            <a:lvl1pPr marL="0" indent="0" algn="l">
              <a:buFont typeface="Arial"/>
              <a:buNone/>
              <a:defRPr lang="en-US" sz="4400" b="1" cap="all">
                <a:solidFill>
                  <a:schemeClr val="accent1"/>
                </a:solidFill>
                <a:latin typeface="+mj-lt"/>
                <a:ea typeface="+mj-ea"/>
                <a:cs typeface="+mj-cs"/>
              </a:defRPr>
            </a:lvl1pPr>
          </a:lstStyle>
          <a:p>
            <a:pPr lvl="0">
              <a:defRPr/>
            </a:pPr>
            <a:r>
              <a:rPr lang="en-US"/>
              <a:t>#</a:t>
            </a:r>
            <a:endParaRPr lang="en-ZA"/>
          </a:p>
        </p:txBody>
      </p:sp>
      <p:sp>
        <p:nvSpPr>
          <p:cNvPr id="41" name="Text Placeholder 18"/>
          <p:cNvSpPr>
            <a:spLocks noGrp="1"/>
          </p:cNvSpPr>
          <p:nvPr>
            <p:ph type="body" sz="quarter" idx="28" hasCustomPrompt="1"/>
          </p:nvPr>
        </p:nvSpPr>
        <p:spPr bwMode="auto">
          <a:xfrm>
            <a:off x="8629106" y="3058998"/>
            <a:ext cx="2427514" cy="715169"/>
          </a:xfrm>
        </p:spPr>
        <p:txBody>
          <a:bodyPr lIns="0" anchor="t">
            <a:normAutofit/>
          </a:bodyPr>
          <a:lstStyle>
            <a:lvl1pPr marL="0" indent="0">
              <a:lnSpc>
                <a:spcPct val="100000"/>
              </a:lnSpc>
              <a:buFont typeface="Arial"/>
              <a:buNone/>
              <a:defRPr sz="1200">
                <a:solidFill>
                  <a:schemeClr val="tx2"/>
                </a:solidFill>
              </a:defRPr>
            </a:lvl1pPr>
          </a:lstStyle>
          <a:p>
            <a:pPr lvl="0">
              <a:defRPr/>
            </a:pPr>
            <a:r>
              <a:rPr lang="en-US"/>
              <a:t>Click to add text</a:t>
            </a:r>
            <a:endParaRPr/>
          </a:p>
        </p:txBody>
      </p:sp>
      <p:sp>
        <p:nvSpPr>
          <p:cNvPr id="42" name="Text Placeholder 18"/>
          <p:cNvSpPr>
            <a:spLocks noGrp="1"/>
          </p:cNvSpPr>
          <p:nvPr>
            <p:ph type="body" sz="quarter" idx="39" hasCustomPrompt="1"/>
          </p:nvPr>
        </p:nvSpPr>
        <p:spPr bwMode="auto">
          <a:xfrm>
            <a:off x="8629106" y="4069174"/>
            <a:ext cx="2427514" cy="715169"/>
          </a:xfrm>
        </p:spPr>
        <p:txBody>
          <a:bodyPr lIns="0" anchor="t">
            <a:normAutofit/>
          </a:bodyPr>
          <a:lstStyle>
            <a:lvl1pPr marL="0" indent="0">
              <a:lnSpc>
                <a:spcPct val="100000"/>
              </a:lnSpc>
              <a:buFont typeface="Arial"/>
              <a:buNone/>
              <a:defRPr sz="1200">
                <a:solidFill>
                  <a:schemeClr val="tx2"/>
                </a:solidFill>
              </a:defRPr>
            </a:lvl1pPr>
          </a:lstStyle>
          <a:p>
            <a:pPr lvl="0">
              <a:defRPr/>
            </a:pPr>
            <a:r>
              <a:rPr lang="en-US"/>
              <a:t>Click to add text</a:t>
            </a:r>
            <a:endParaRPr/>
          </a:p>
        </p:txBody>
      </p:sp>
      <p:sp>
        <p:nvSpPr>
          <p:cNvPr id="43" name="Text Placeholder 18"/>
          <p:cNvSpPr>
            <a:spLocks noGrp="1"/>
          </p:cNvSpPr>
          <p:nvPr>
            <p:ph type="body" sz="quarter" idx="40" hasCustomPrompt="1"/>
          </p:nvPr>
        </p:nvSpPr>
        <p:spPr bwMode="auto">
          <a:xfrm>
            <a:off x="8629106" y="5011206"/>
            <a:ext cx="2427514" cy="715169"/>
          </a:xfrm>
        </p:spPr>
        <p:txBody>
          <a:bodyPr lIns="0" anchor="t">
            <a:normAutofit/>
          </a:bodyPr>
          <a:lstStyle>
            <a:lvl1pPr marL="0" indent="0">
              <a:lnSpc>
                <a:spcPct val="100000"/>
              </a:lnSpc>
              <a:buFont typeface="Arial"/>
              <a:buNone/>
              <a:defRPr sz="1200">
                <a:solidFill>
                  <a:schemeClr val="tx2"/>
                </a:solidFill>
              </a:defRPr>
            </a:lvl1pPr>
          </a:lstStyle>
          <a:p>
            <a:pPr lvl="0">
              <a:defRPr/>
            </a:pPr>
            <a:r>
              <a:rPr lang="en-US"/>
              <a:t>Click to add text</a:t>
            </a:r>
            <a:endParaRPr/>
          </a:p>
        </p:txBody>
      </p:sp>
      <p:sp>
        <p:nvSpPr>
          <p:cNvPr id="15" name="Date Placeholder 1"/>
          <p:cNvSpPr>
            <a:spLocks noGrp="1"/>
          </p:cNvSpPr>
          <p:nvPr>
            <p:ph type="dt" sz="half" idx="10"/>
          </p:nvPr>
        </p:nvSpPr>
        <p:spPr bwMode="auto">
          <a:xfrm>
            <a:off x="838200" y="6356350"/>
            <a:ext cx="2743200" cy="365125"/>
          </a:xfrm>
        </p:spPr>
        <p:txBody>
          <a:bodyPr/>
          <a:lstStyle>
            <a:lvl1pPr>
              <a:defRPr>
                <a:solidFill>
                  <a:schemeClr val="tx1"/>
                </a:solidFill>
              </a:defRPr>
            </a:lvl1pPr>
          </a:lstStyle>
          <a:p>
            <a:pPr>
              <a:defRPr/>
            </a:pPr>
            <a:r>
              <a:rPr lang="en-US"/>
              <a:t>1/7/20XX</a:t>
            </a:r>
            <a:endParaRPr lang="en-US"/>
          </a:p>
        </p:txBody>
      </p:sp>
      <p:sp>
        <p:nvSpPr>
          <p:cNvPr id="16" name="Footer Placeholder 2"/>
          <p:cNvSpPr>
            <a:spLocks noGrp="1"/>
          </p:cNvSpPr>
          <p:nvPr>
            <p:ph type="ftr" sz="quarter" idx="11"/>
          </p:nvPr>
        </p:nvSpPr>
        <p:spPr bwMode="auto">
          <a:xfrm>
            <a:off x="4038600" y="6356350"/>
            <a:ext cx="4114800" cy="365125"/>
          </a:xfrm>
        </p:spPr>
        <p:txBody>
          <a:bodyPr/>
          <a:lstStyle/>
          <a:p>
            <a:pPr>
              <a:defRPr/>
            </a:pPr>
            <a:r>
              <a:rPr lang="en-US"/>
              <a:t>Pitch deck</a:t>
            </a:r>
            <a:endParaRPr/>
          </a:p>
        </p:txBody>
      </p:sp>
      <p:sp>
        <p:nvSpPr>
          <p:cNvPr id="17" name="Slide Number Placeholder 7"/>
          <p:cNvSpPr>
            <a:spLocks noGrp="1"/>
          </p:cNvSpPr>
          <p:nvPr>
            <p:ph type="sldNum" sz="quarter" idx="12"/>
          </p:nvPr>
        </p:nvSpPr>
        <p:spPr bwMode="auto">
          <a:xfrm>
            <a:off x="8610600" y="6356350"/>
            <a:ext cx="2743200" cy="365125"/>
          </a:xfrm>
        </p:spPr>
        <p:txBody>
          <a:bodyPr/>
          <a:lstStyle/>
          <a:p>
            <a:pPr>
              <a:defRPr/>
            </a:pPr>
            <a:fld id="{9FF96520-E4CE-4EAD-8ABF-1D2297D6B3AA}" type="slidenum">
              <a:rPr lang="en-US"/>
              <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and Content with pic E">
    <p:spTree>
      <p:nvGrpSpPr>
        <p:cNvPr id="1" name=""/>
        <p:cNvGrpSpPr/>
        <p:nvPr/>
      </p:nvGrpSpPr>
      <p:grpSpPr bwMode="auto">
        <a:xfrm>
          <a:off x="0" y="0"/>
          <a:ext cx="0" cy="0"/>
          <a:chOff x="0" y="0"/>
          <a:chExt cx="0" cy="0"/>
        </a:xfrm>
      </p:grpSpPr>
      <p:sp>
        <p:nvSpPr>
          <p:cNvPr id="18" name="Picture Placeholder 17"/>
          <p:cNvSpPr>
            <a:spLocks noGrp="1"/>
          </p:cNvSpPr>
          <p:nvPr>
            <p:ph type="pic" sz="quarter" idx="41"/>
          </p:nvPr>
        </p:nvSpPr>
        <p:spPr bwMode="auto">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fill="norm" stroke="1" extrusionOk="0">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pPr>
              <a:defRPr/>
            </a:pPr>
            <a:endParaRPr lang="en-US"/>
          </a:p>
        </p:txBody>
      </p:sp>
      <p:sp>
        <p:nvSpPr>
          <p:cNvPr id="31" name="Title 1"/>
          <p:cNvSpPr>
            <a:spLocks noGrp="1"/>
          </p:cNvSpPr>
          <p:nvPr>
            <p:ph type="title"/>
          </p:nvPr>
        </p:nvSpPr>
        <p:spPr bwMode="auto">
          <a:xfrm>
            <a:off x="6903720" y="1419437"/>
            <a:ext cx="4450080" cy="924808"/>
          </a:xfrm>
        </p:spPr>
        <p:txBody>
          <a:bodyPr lIns="0" anchor="t">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33" name="Text Placeholder 8"/>
          <p:cNvSpPr>
            <a:spLocks noGrp="1"/>
          </p:cNvSpPr>
          <p:nvPr>
            <p:ph type="body" sz="quarter" idx="33" hasCustomPrompt="1"/>
          </p:nvPr>
        </p:nvSpPr>
        <p:spPr bwMode="auto">
          <a:xfrm>
            <a:off x="7366082" y="3009550"/>
            <a:ext cx="1254314" cy="360000"/>
          </a:xfrm>
        </p:spPr>
        <p:txBody>
          <a:bodyPr anchor="ct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34" name="Text Placeholder 8"/>
          <p:cNvSpPr>
            <a:spLocks noGrp="1"/>
          </p:cNvSpPr>
          <p:nvPr>
            <p:ph type="body" sz="quarter" idx="34" hasCustomPrompt="1"/>
          </p:nvPr>
        </p:nvSpPr>
        <p:spPr bwMode="auto">
          <a:xfrm>
            <a:off x="7366082" y="4017086"/>
            <a:ext cx="1254314" cy="360000"/>
          </a:xfrm>
        </p:spPr>
        <p:txBody>
          <a:bodyPr anchor="ct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35" name="Text Placeholder 8"/>
          <p:cNvSpPr>
            <a:spLocks noGrp="1"/>
          </p:cNvSpPr>
          <p:nvPr>
            <p:ph type="body" sz="quarter" idx="35" hasCustomPrompt="1"/>
          </p:nvPr>
        </p:nvSpPr>
        <p:spPr bwMode="auto">
          <a:xfrm>
            <a:off x="7366082" y="4957948"/>
            <a:ext cx="1254314" cy="360000"/>
          </a:xfrm>
        </p:spPr>
        <p:txBody>
          <a:bodyPr anchor="ct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36" name="Text Placeholder 8"/>
          <p:cNvSpPr>
            <a:spLocks noGrp="1"/>
          </p:cNvSpPr>
          <p:nvPr>
            <p:ph type="body" sz="quarter" idx="36" hasCustomPrompt="1"/>
          </p:nvPr>
        </p:nvSpPr>
        <p:spPr bwMode="auto">
          <a:xfrm>
            <a:off x="6903720" y="2816574"/>
            <a:ext cx="561421" cy="627254"/>
          </a:xfrm>
        </p:spPr>
        <p:txBody>
          <a:bodyPr anchor="ctr">
            <a:noAutofit/>
          </a:bodyPr>
          <a:lstStyle>
            <a:lvl1pPr marL="0" indent="0" algn="l">
              <a:buFont typeface="Arial"/>
              <a:buNone/>
              <a:defRPr lang="en-US" sz="4400" b="1" cap="all">
                <a:solidFill>
                  <a:schemeClr val="accent1"/>
                </a:solidFill>
                <a:latin typeface="+mj-lt"/>
                <a:ea typeface="+mj-ea"/>
                <a:cs typeface="+mj-cs"/>
              </a:defRPr>
            </a:lvl1pPr>
          </a:lstStyle>
          <a:p>
            <a:pPr lvl="0">
              <a:defRPr/>
            </a:pPr>
            <a:r>
              <a:rPr lang="en-US"/>
              <a:t>#</a:t>
            </a:r>
            <a:endParaRPr lang="en-ZA"/>
          </a:p>
        </p:txBody>
      </p:sp>
      <p:sp>
        <p:nvSpPr>
          <p:cNvPr id="39" name="Text Placeholder 8"/>
          <p:cNvSpPr>
            <a:spLocks noGrp="1"/>
          </p:cNvSpPr>
          <p:nvPr>
            <p:ph type="body" sz="quarter" idx="37" hasCustomPrompt="1"/>
          </p:nvPr>
        </p:nvSpPr>
        <p:spPr bwMode="auto">
          <a:xfrm>
            <a:off x="6903720" y="3805802"/>
            <a:ext cx="561421" cy="627254"/>
          </a:xfrm>
        </p:spPr>
        <p:txBody>
          <a:bodyPr anchor="ctr">
            <a:noAutofit/>
          </a:bodyPr>
          <a:lstStyle>
            <a:lvl1pPr marL="0" indent="0" algn="l">
              <a:buFont typeface="Arial"/>
              <a:buNone/>
              <a:defRPr lang="en-US" sz="4400" b="1" cap="all">
                <a:solidFill>
                  <a:schemeClr val="accent1"/>
                </a:solidFill>
                <a:latin typeface="+mj-lt"/>
                <a:ea typeface="+mj-ea"/>
                <a:cs typeface="+mj-cs"/>
              </a:defRPr>
            </a:lvl1pPr>
          </a:lstStyle>
          <a:p>
            <a:pPr lvl="0">
              <a:defRPr/>
            </a:pPr>
            <a:r>
              <a:rPr lang="en-US"/>
              <a:t>#</a:t>
            </a:r>
            <a:endParaRPr lang="en-ZA"/>
          </a:p>
        </p:txBody>
      </p:sp>
      <p:sp>
        <p:nvSpPr>
          <p:cNvPr id="40" name="Text Placeholder 8"/>
          <p:cNvSpPr>
            <a:spLocks noGrp="1"/>
          </p:cNvSpPr>
          <p:nvPr>
            <p:ph type="body" sz="quarter" idx="38" hasCustomPrompt="1"/>
          </p:nvPr>
        </p:nvSpPr>
        <p:spPr bwMode="auto">
          <a:xfrm>
            <a:off x="6903721" y="4795030"/>
            <a:ext cx="561421" cy="627254"/>
          </a:xfrm>
        </p:spPr>
        <p:txBody>
          <a:bodyPr anchor="ctr">
            <a:noAutofit/>
          </a:bodyPr>
          <a:lstStyle>
            <a:lvl1pPr marL="0" indent="0" algn="l">
              <a:buFont typeface="Arial"/>
              <a:buNone/>
              <a:defRPr lang="en-US" sz="4400" b="1" cap="all">
                <a:solidFill>
                  <a:schemeClr val="accent1"/>
                </a:solidFill>
                <a:latin typeface="+mj-lt"/>
                <a:ea typeface="+mj-ea"/>
                <a:cs typeface="+mj-cs"/>
              </a:defRPr>
            </a:lvl1pPr>
          </a:lstStyle>
          <a:p>
            <a:pPr lvl="0">
              <a:defRPr/>
            </a:pPr>
            <a:r>
              <a:rPr lang="en-US"/>
              <a:t>#</a:t>
            </a:r>
            <a:endParaRPr lang="en-ZA"/>
          </a:p>
        </p:txBody>
      </p:sp>
      <p:sp>
        <p:nvSpPr>
          <p:cNvPr id="41" name="Text Placeholder 18"/>
          <p:cNvSpPr>
            <a:spLocks noGrp="1"/>
          </p:cNvSpPr>
          <p:nvPr>
            <p:ph type="body" sz="quarter" idx="28" hasCustomPrompt="1"/>
          </p:nvPr>
        </p:nvSpPr>
        <p:spPr bwMode="auto">
          <a:xfrm>
            <a:off x="8629106" y="3074238"/>
            <a:ext cx="2427514" cy="715169"/>
          </a:xfrm>
        </p:spPr>
        <p:txBody>
          <a:bodyPr lIns="0" anchor="t">
            <a:normAutofit/>
          </a:bodyPr>
          <a:lstStyle>
            <a:lvl1pPr marL="0" indent="0">
              <a:lnSpc>
                <a:spcPct val="100000"/>
              </a:lnSpc>
              <a:buFont typeface="Arial"/>
              <a:buNone/>
              <a:defRPr sz="1200">
                <a:solidFill>
                  <a:schemeClr val="tx2"/>
                </a:solidFill>
              </a:defRPr>
            </a:lvl1pPr>
          </a:lstStyle>
          <a:p>
            <a:pPr lvl="0">
              <a:defRPr/>
            </a:pPr>
            <a:r>
              <a:rPr lang="en-US"/>
              <a:t>Click to add text</a:t>
            </a:r>
            <a:endParaRPr/>
          </a:p>
        </p:txBody>
      </p:sp>
      <p:sp>
        <p:nvSpPr>
          <p:cNvPr id="42" name="Text Placeholder 18"/>
          <p:cNvSpPr>
            <a:spLocks noGrp="1"/>
          </p:cNvSpPr>
          <p:nvPr>
            <p:ph type="body" sz="quarter" idx="39" hasCustomPrompt="1"/>
          </p:nvPr>
        </p:nvSpPr>
        <p:spPr bwMode="auto">
          <a:xfrm>
            <a:off x="8629106" y="4074889"/>
            <a:ext cx="2427514" cy="715169"/>
          </a:xfrm>
        </p:spPr>
        <p:txBody>
          <a:bodyPr lIns="0" anchor="t">
            <a:normAutofit/>
          </a:bodyPr>
          <a:lstStyle>
            <a:lvl1pPr marL="0" indent="0">
              <a:lnSpc>
                <a:spcPct val="100000"/>
              </a:lnSpc>
              <a:buFont typeface="Arial"/>
              <a:buNone/>
              <a:defRPr sz="1200">
                <a:solidFill>
                  <a:schemeClr val="tx2"/>
                </a:solidFill>
              </a:defRPr>
            </a:lvl1pPr>
          </a:lstStyle>
          <a:p>
            <a:pPr lvl="0">
              <a:defRPr/>
            </a:pPr>
            <a:r>
              <a:rPr lang="en-US"/>
              <a:t>Click to add text</a:t>
            </a:r>
            <a:endParaRPr/>
          </a:p>
        </p:txBody>
      </p:sp>
      <p:sp>
        <p:nvSpPr>
          <p:cNvPr id="43" name="Text Placeholder 18"/>
          <p:cNvSpPr>
            <a:spLocks noGrp="1"/>
          </p:cNvSpPr>
          <p:nvPr>
            <p:ph type="body" sz="quarter" idx="40" hasCustomPrompt="1"/>
          </p:nvPr>
        </p:nvSpPr>
        <p:spPr bwMode="auto">
          <a:xfrm>
            <a:off x="8629106" y="5016921"/>
            <a:ext cx="2427514" cy="715169"/>
          </a:xfrm>
        </p:spPr>
        <p:txBody>
          <a:bodyPr lIns="0" anchor="t">
            <a:normAutofit/>
          </a:bodyPr>
          <a:lstStyle>
            <a:lvl1pPr marL="0" indent="0">
              <a:lnSpc>
                <a:spcPct val="100000"/>
              </a:lnSpc>
              <a:buFont typeface="Arial"/>
              <a:buNone/>
              <a:defRPr sz="1200">
                <a:solidFill>
                  <a:schemeClr val="tx2"/>
                </a:solidFill>
              </a:defRPr>
            </a:lvl1pPr>
          </a:lstStyle>
          <a:p>
            <a:pPr lvl="0">
              <a:defRPr/>
            </a:pPr>
            <a:r>
              <a:rPr lang="en-US"/>
              <a:t>Click to add text</a:t>
            </a:r>
            <a:endParaRPr/>
          </a:p>
        </p:txBody>
      </p:sp>
      <p:sp>
        <p:nvSpPr>
          <p:cNvPr id="15" name="Date Placeholder 1"/>
          <p:cNvSpPr>
            <a:spLocks noGrp="1"/>
          </p:cNvSpPr>
          <p:nvPr>
            <p:ph type="dt" sz="half" idx="10"/>
          </p:nvPr>
        </p:nvSpPr>
        <p:spPr bwMode="auto">
          <a:xfrm>
            <a:off x="838200" y="6356350"/>
            <a:ext cx="2743200" cy="365125"/>
          </a:xfrm>
        </p:spPr>
        <p:txBody>
          <a:bodyPr/>
          <a:lstStyle>
            <a:lvl1pPr>
              <a:defRPr>
                <a:solidFill>
                  <a:schemeClr val="tx1"/>
                </a:solidFill>
              </a:defRPr>
            </a:lvl1pPr>
          </a:lstStyle>
          <a:p>
            <a:pPr>
              <a:defRPr/>
            </a:pPr>
            <a:r>
              <a:rPr lang="en-US"/>
              <a:t>1/7/20XX</a:t>
            </a:r>
            <a:endParaRPr lang="en-US"/>
          </a:p>
        </p:txBody>
      </p:sp>
      <p:sp>
        <p:nvSpPr>
          <p:cNvPr id="16" name="Footer Placeholder 2"/>
          <p:cNvSpPr>
            <a:spLocks noGrp="1"/>
          </p:cNvSpPr>
          <p:nvPr>
            <p:ph type="ftr" sz="quarter" idx="11"/>
          </p:nvPr>
        </p:nvSpPr>
        <p:spPr bwMode="auto">
          <a:xfrm>
            <a:off x="4038600" y="6356350"/>
            <a:ext cx="4114800" cy="365125"/>
          </a:xfrm>
        </p:spPr>
        <p:txBody>
          <a:bodyPr/>
          <a:lstStyle/>
          <a:p>
            <a:pPr>
              <a:defRPr/>
            </a:pPr>
            <a:r>
              <a:rPr lang="en-US"/>
              <a:t>Pitch deck</a:t>
            </a:r>
            <a:endParaRPr/>
          </a:p>
        </p:txBody>
      </p:sp>
      <p:sp>
        <p:nvSpPr>
          <p:cNvPr id="17" name="Slide Number Placeholder 7"/>
          <p:cNvSpPr>
            <a:spLocks noGrp="1"/>
          </p:cNvSpPr>
          <p:nvPr>
            <p:ph type="sldNum" sz="quarter" idx="12"/>
          </p:nvPr>
        </p:nvSpPr>
        <p:spPr bwMode="auto">
          <a:xfrm>
            <a:off x="8610600" y="6356350"/>
            <a:ext cx="2743200" cy="365125"/>
          </a:xfrm>
        </p:spPr>
        <p:txBody>
          <a:bodyPr/>
          <a:lstStyle/>
          <a:p>
            <a:pPr>
              <a:defRPr/>
            </a:pPr>
            <a:fld id="{9FF96520-E4CE-4EAD-8ABF-1D2297D6B3AA}" type="slidenum">
              <a:rPr lang="en-US"/>
              <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wo Content with titles">
    <p:spTree>
      <p:nvGrpSpPr>
        <p:cNvPr id="1" name=""/>
        <p:cNvGrpSpPr/>
        <p:nvPr/>
      </p:nvGrpSpPr>
      <p:grpSpPr bwMode="auto">
        <a:xfrm>
          <a:off x="0" y="0"/>
          <a:ext cx="0" cy="0"/>
          <a:chOff x="0" y="0"/>
          <a:chExt cx="0" cy="0"/>
        </a:xfrm>
      </p:grpSpPr>
      <p:sp>
        <p:nvSpPr>
          <p:cNvPr id="3" name="Content Placeholder 2"/>
          <p:cNvSpPr>
            <a:spLocks noGrp="1"/>
          </p:cNvSpPr>
          <p:nvPr>
            <p:ph sz="half" idx="1"/>
          </p:nvPr>
        </p:nvSpPr>
        <p:spPr bwMode="auto">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r>
              <a:rPr lang="en-US"/>
              <a:t>1/7/20XX</a:t>
            </a:r>
            <a:endParaRPr lang="en-US"/>
          </a:p>
        </p:txBody>
      </p:sp>
      <p:sp>
        <p:nvSpPr>
          <p:cNvPr id="7" name="Slide Number Placeholder 6"/>
          <p:cNvSpPr>
            <a:spLocks noGrp="1"/>
          </p:cNvSpPr>
          <p:nvPr>
            <p:ph type="sldNum" sz="quarter" idx="12"/>
          </p:nvPr>
        </p:nvSpPr>
        <p:spPr bwMode="auto">
          <a:xfrm>
            <a:off x="10477500" y="6356350"/>
            <a:ext cx="876299" cy="365125"/>
          </a:xfrm>
        </p:spPr>
        <p:txBody>
          <a:bodyPr/>
          <a:lstStyle/>
          <a:p>
            <a:pPr>
              <a:defRPr/>
            </a:pPr>
            <a:fld id="{9FF96520-E4CE-4EAD-8ABF-1D2297D6B3AA}" type="slidenum">
              <a:rPr lang="en-US"/>
              <a:t/>
            </a:fld>
            <a:endParaRPr lang="en-US"/>
          </a:p>
        </p:txBody>
      </p:sp>
      <p:sp>
        <p:nvSpPr>
          <p:cNvPr id="8" name="Title 1"/>
          <p:cNvSpPr>
            <a:spLocks noGrp="1"/>
          </p:cNvSpPr>
          <p:nvPr>
            <p:ph type="title"/>
          </p:nvPr>
        </p:nvSpPr>
        <p:spPr bwMode="auto">
          <a:xfrm>
            <a:off x="1034142" y="670094"/>
            <a:ext cx="10134601" cy="924808"/>
          </a:xfrm>
        </p:spPr>
        <p:txBody>
          <a:bodyPr lIns="0">
            <a:normAutofit/>
          </a:bodyPr>
          <a:lstStyle>
            <a:lvl1pPr algn="ctr">
              <a:defRPr lang="en-US" sz="2800" cap="all">
                <a:solidFill>
                  <a:schemeClr val="accent1"/>
                </a:solidFill>
                <a:latin typeface="+mj-lt"/>
                <a:ea typeface="+mj-ea"/>
                <a:cs typeface="+mj-cs"/>
              </a:defRPr>
            </a:lvl1pPr>
          </a:lstStyle>
          <a:p>
            <a:pPr>
              <a:defRPr/>
            </a:pPr>
            <a:r>
              <a:rPr lang="en-US"/>
              <a:t>Click to edit Master title style</a:t>
            </a:r>
            <a:endParaRPr/>
          </a:p>
        </p:txBody>
      </p:sp>
      <p:cxnSp>
        <p:nvCxnSpPr>
          <p:cNvPr id="10" name="Straight Connector 9"/>
          <p:cNvCxnSpPr>
            <a:cxnSpLocks/>
          </p:cNvCxnSpPr>
          <p:nvPr userDrawn="1"/>
        </p:nvCxnSpPr>
        <p:spPr bwMode="auto">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bwMode="auto">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 name="Text Placeholder 2"/>
          <p:cNvSpPr>
            <a:spLocks noGrp="1"/>
          </p:cNvSpPr>
          <p:nvPr>
            <p:ph type="body" idx="13"/>
          </p:nvPr>
        </p:nvSpPr>
        <p:spPr bwMode="auto">
          <a:xfrm>
            <a:off x="838201" y="2413000"/>
            <a:ext cx="4114795" cy="493710"/>
          </a:xfrm>
        </p:spPr>
        <p:txBody>
          <a:bodyPr anchor="ctr">
            <a:normAutofit/>
          </a:bodyPr>
          <a:lstStyle>
            <a:lvl1pPr marL="0" indent="0" algn="ctr">
              <a:buNone/>
              <a:defRPr lang="en-US" sz="1800" cap="all">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4" name="Text Placeholder 2"/>
          <p:cNvSpPr>
            <a:spLocks noGrp="1"/>
          </p:cNvSpPr>
          <p:nvPr>
            <p:ph type="body" idx="14"/>
          </p:nvPr>
        </p:nvSpPr>
        <p:spPr bwMode="auto">
          <a:xfrm>
            <a:off x="7239003" y="2413000"/>
            <a:ext cx="4114797" cy="493710"/>
          </a:xfrm>
        </p:spPr>
        <p:txBody>
          <a:bodyPr anchor="ctr">
            <a:normAutofit/>
          </a:bodyPr>
          <a:lstStyle>
            <a:lvl1pPr marL="0" indent="0" algn="ctr">
              <a:buNone/>
              <a:defRPr lang="en-US" sz="1800" cap="all">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1" name="Footer Placeholder 7"/>
          <p:cNvSpPr>
            <a:spLocks noGrp="1"/>
          </p:cNvSpPr>
          <p:nvPr>
            <p:ph type="ftr" sz="quarter" idx="11"/>
          </p:nvPr>
        </p:nvSpPr>
        <p:spPr bwMode="auto">
          <a:xfrm>
            <a:off x="7239002" y="6356350"/>
            <a:ext cx="3038469" cy="365125"/>
          </a:xfrm>
        </p:spPr>
        <p:txBody>
          <a:bodyPr/>
          <a:lstStyle>
            <a:lvl1pPr algn="l">
              <a:defRPr/>
            </a:lvl1pPr>
          </a:lstStyle>
          <a:p>
            <a:pPr>
              <a:defRPr/>
            </a:pPr>
            <a:r>
              <a:rPr lang="en-US"/>
              <a:t>Pitch deck</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Competition graph">
    <p:spTree>
      <p:nvGrpSpPr>
        <p:cNvPr id="1" name=""/>
        <p:cNvGrpSpPr/>
        <p:nvPr/>
      </p:nvGrpSpPr>
      <p:grpSpPr bwMode="auto">
        <a:xfrm>
          <a:off x="0" y="0"/>
          <a:ext cx="0" cy="0"/>
          <a:chOff x="0" y="0"/>
          <a:chExt cx="0" cy="0"/>
        </a:xfrm>
      </p:grpSpPr>
      <p:sp>
        <p:nvSpPr>
          <p:cNvPr id="15" name="Text Placeholder 14"/>
          <p:cNvSpPr>
            <a:spLocks noGrp="1"/>
          </p:cNvSpPr>
          <p:nvPr>
            <p:ph type="body" sz="quarter" idx="15" hasCustomPrompt="1"/>
          </p:nvPr>
        </p:nvSpPr>
        <p:spPr bwMode="auto">
          <a:xfrm>
            <a:off x="5242517" y="2223604"/>
            <a:ext cx="1706965" cy="492025"/>
          </a:xfrm>
          <a:prstGeom prst="rect">
            <a:avLst/>
          </a:prstGeom>
        </p:spPr>
        <p:txBody>
          <a:bodyPr anchor="ctr">
            <a:normAutofit/>
          </a:bodyPr>
          <a:lstStyle>
            <a:lvl1pPr marL="0" indent="0" algn="ctr">
              <a:lnSpc>
                <a:spcPct val="100000"/>
              </a:lnSpc>
              <a:buNone/>
              <a:defRPr sz="1400" cap="all" spc="0">
                <a:solidFill>
                  <a:schemeClr val="accent1"/>
                </a:solidFill>
                <a:latin typeface="+mj-lt"/>
              </a:defRPr>
            </a:lvl1pPr>
          </a:lstStyle>
          <a:p>
            <a:pPr lvl="0">
              <a:defRPr/>
            </a:pPr>
            <a:r>
              <a:rPr lang="en-US"/>
              <a:t>CLICK TO ADD NAME</a:t>
            </a:r>
            <a:endParaRPr/>
          </a:p>
        </p:txBody>
      </p:sp>
      <p:sp>
        <p:nvSpPr>
          <p:cNvPr id="16" name="Text Placeholder 14"/>
          <p:cNvSpPr>
            <a:spLocks noGrp="1"/>
          </p:cNvSpPr>
          <p:nvPr>
            <p:ph type="body" sz="quarter" idx="17" hasCustomPrompt="1"/>
          </p:nvPr>
        </p:nvSpPr>
        <p:spPr bwMode="auto">
          <a:xfrm>
            <a:off x="5242517" y="5341910"/>
            <a:ext cx="1706965" cy="492025"/>
          </a:xfrm>
          <a:prstGeom prst="rect">
            <a:avLst/>
          </a:prstGeom>
        </p:spPr>
        <p:txBody>
          <a:bodyPr anchor="ctr">
            <a:normAutofit/>
          </a:bodyPr>
          <a:lstStyle>
            <a:lvl1pPr marL="0" indent="0" algn="ctr">
              <a:lnSpc>
                <a:spcPct val="100000"/>
              </a:lnSpc>
              <a:buNone/>
              <a:defRPr sz="1400" cap="all" spc="0">
                <a:solidFill>
                  <a:schemeClr val="accent1"/>
                </a:solidFill>
                <a:latin typeface="+mj-lt"/>
              </a:defRPr>
            </a:lvl1pPr>
          </a:lstStyle>
          <a:p>
            <a:pPr lvl="0">
              <a:defRPr/>
            </a:pPr>
            <a:r>
              <a:rPr lang="en-US"/>
              <a:t>CLICK TO ADD NAME</a:t>
            </a:r>
            <a:endParaRPr/>
          </a:p>
        </p:txBody>
      </p:sp>
      <p:sp>
        <p:nvSpPr>
          <p:cNvPr id="17" name="Text Placeholder 14"/>
          <p:cNvSpPr>
            <a:spLocks noGrp="1"/>
          </p:cNvSpPr>
          <p:nvPr>
            <p:ph type="body" sz="quarter" idx="19" hasCustomPrompt="1"/>
          </p:nvPr>
        </p:nvSpPr>
        <p:spPr bwMode="auto">
          <a:xfrm>
            <a:off x="9973118" y="3783793"/>
            <a:ext cx="1380681" cy="492025"/>
          </a:xfrm>
          <a:prstGeom prst="rect">
            <a:avLst/>
          </a:prstGeom>
        </p:spPr>
        <p:txBody>
          <a:bodyPr anchor="ctr">
            <a:noAutofit/>
          </a:bodyPr>
          <a:lstStyle>
            <a:lvl1pPr marL="0" indent="0" algn="ctr">
              <a:lnSpc>
                <a:spcPct val="100000"/>
              </a:lnSpc>
              <a:buNone/>
              <a:defRPr sz="1400" cap="all" spc="0">
                <a:solidFill>
                  <a:schemeClr val="accent1"/>
                </a:solidFill>
                <a:latin typeface="+mj-lt"/>
              </a:defRPr>
            </a:lvl1pPr>
          </a:lstStyle>
          <a:p>
            <a:pPr lvl="0">
              <a:defRPr/>
            </a:pPr>
            <a:r>
              <a:rPr lang="en-US"/>
              <a:t>CLICK TO ADD NAME</a:t>
            </a:r>
            <a:endParaRPr/>
          </a:p>
        </p:txBody>
      </p:sp>
      <p:sp>
        <p:nvSpPr>
          <p:cNvPr id="18" name="Text Placeholder 14"/>
          <p:cNvSpPr>
            <a:spLocks noGrp="1"/>
          </p:cNvSpPr>
          <p:nvPr>
            <p:ph type="body" sz="quarter" idx="20" hasCustomPrompt="1"/>
          </p:nvPr>
        </p:nvSpPr>
        <p:spPr bwMode="auto">
          <a:xfrm>
            <a:off x="3738732" y="3012526"/>
            <a:ext cx="1183179" cy="492025"/>
          </a:xfrm>
          <a:prstGeom prst="rect">
            <a:avLst/>
          </a:prstGeom>
        </p:spPr>
        <p:txBody>
          <a:bodyPr anchor="ctr">
            <a:noAutofit/>
          </a:bodyPr>
          <a:lstStyle>
            <a:lvl1pPr marL="0" indent="0" algn="ctr">
              <a:lnSpc>
                <a:spcPct val="100000"/>
              </a:lnSpc>
              <a:buNone/>
              <a:defRPr sz="1050" cap="none" spc="0">
                <a:solidFill>
                  <a:schemeClr val="tx1"/>
                </a:solidFill>
                <a:latin typeface="+mn-lt"/>
              </a:defRPr>
            </a:lvl1pPr>
          </a:lstStyle>
          <a:p>
            <a:pPr lvl="0">
              <a:defRPr/>
            </a:pPr>
            <a:r>
              <a:rPr lang="en-US"/>
              <a:t>Click to add name</a:t>
            </a:r>
            <a:endParaRPr/>
          </a:p>
        </p:txBody>
      </p:sp>
      <p:sp>
        <p:nvSpPr>
          <p:cNvPr id="19" name="Text Placeholder 14"/>
          <p:cNvSpPr>
            <a:spLocks noGrp="1"/>
          </p:cNvSpPr>
          <p:nvPr>
            <p:ph type="body" sz="quarter" idx="21" hasCustomPrompt="1"/>
          </p:nvPr>
        </p:nvSpPr>
        <p:spPr bwMode="auto">
          <a:xfrm>
            <a:off x="4175224" y="4332980"/>
            <a:ext cx="1183179" cy="492025"/>
          </a:xfrm>
          <a:prstGeom prst="rect">
            <a:avLst/>
          </a:prstGeom>
        </p:spPr>
        <p:txBody>
          <a:bodyPr anchor="ctr">
            <a:noAutofit/>
          </a:bodyPr>
          <a:lstStyle>
            <a:lvl1pPr marL="0" indent="0" algn="ctr">
              <a:lnSpc>
                <a:spcPct val="100000"/>
              </a:lnSpc>
              <a:buNone/>
              <a:defRPr sz="1050" cap="none" spc="0">
                <a:solidFill>
                  <a:schemeClr val="tx1"/>
                </a:solidFill>
                <a:latin typeface="+mn-lt"/>
              </a:defRPr>
            </a:lvl1pPr>
          </a:lstStyle>
          <a:p>
            <a:pPr lvl="0">
              <a:defRPr/>
            </a:pPr>
            <a:r>
              <a:rPr lang="en-US"/>
              <a:t>Click to add name</a:t>
            </a:r>
            <a:endParaRPr/>
          </a:p>
        </p:txBody>
      </p:sp>
      <p:sp>
        <p:nvSpPr>
          <p:cNvPr id="20" name="Text Placeholder 14"/>
          <p:cNvSpPr>
            <a:spLocks noGrp="1"/>
          </p:cNvSpPr>
          <p:nvPr>
            <p:ph type="body" sz="quarter" idx="22" hasCustomPrompt="1"/>
          </p:nvPr>
        </p:nvSpPr>
        <p:spPr bwMode="auto">
          <a:xfrm>
            <a:off x="2637747" y="4507451"/>
            <a:ext cx="1183179" cy="492025"/>
          </a:xfrm>
          <a:prstGeom prst="rect">
            <a:avLst/>
          </a:prstGeom>
        </p:spPr>
        <p:txBody>
          <a:bodyPr anchor="ctr">
            <a:noAutofit/>
          </a:bodyPr>
          <a:lstStyle>
            <a:lvl1pPr marL="0" indent="0" algn="ctr">
              <a:lnSpc>
                <a:spcPct val="100000"/>
              </a:lnSpc>
              <a:buNone/>
              <a:defRPr sz="1050" cap="none" spc="0">
                <a:solidFill>
                  <a:schemeClr val="tx1"/>
                </a:solidFill>
                <a:latin typeface="+mn-lt"/>
              </a:defRPr>
            </a:lvl1pPr>
          </a:lstStyle>
          <a:p>
            <a:pPr lvl="0">
              <a:defRPr/>
            </a:pPr>
            <a:r>
              <a:rPr lang="en-US"/>
              <a:t>Click to add name</a:t>
            </a:r>
            <a:endParaRPr/>
          </a:p>
        </p:txBody>
      </p:sp>
      <p:sp>
        <p:nvSpPr>
          <p:cNvPr id="21" name="Text Placeholder 14"/>
          <p:cNvSpPr>
            <a:spLocks noGrp="1"/>
          </p:cNvSpPr>
          <p:nvPr>
            <p:ph type="body" sz="quarter" idx="23" hasCustomPrompt="1"/>
          </p:nvPr>
        </p:nvSpPr>
        <p:spPr bwMode="auto">
          <a:xfrm>
            <a:off x="6552714" y="4194908"/>
            <a:ext cx="1183179" cy="492025"/>
          </a:xfrm>
          <a:prstGeom prst="rect">
            <a:avLst/>
          </a:prstGeom>
        </p:spPr>
        <p:txBody>
          <a:bodyPr anchor="ctr">
            <a:noAutofit/>
          </a:bodyPr>
          <a:lstStyle>
            <a:lvl1pPr marL="0" indent="0" algn="ctr">
              <a:lnSpc>
                <a:spcPct val="100000"/>
              </a:lnSpc>
              <a:buNone/>
              <a:defRPr sz="1050" cap="none" spc="0">
                <a:solidFill>
                  <a:schemeClr val="tx1"/>
                </a:solidFill>
                <a:latin typeface="+mn-lt"/>
              </a:defRPr>
            </a:lvl1pPr>
          </a:lstStyle>
          <a:p>
            <a:pPr lvl="0">
              <a:defRPr/>
            </a:pPr>
            <a:r>
              <a:rPr lang="en-US"/>
              <a:t>Click to add name</a:t>
            </a:r>
            <a:endParaRPr/>
          </a:p>
        </p:txBody>
      </p:sp>
      <p:sp>
        <p:nvSpPr>
          <p:cNvPr id="22" name="Text Placeholder 14"/>
          <p:cNvSpPr>
            <a:spLocks noGrp="1"/>
          </p:cNvSpPr>
          <p:nvPr>
            <p:ph type="body" sz="quarter" idx="24" hasCustomPrompt="1"/>
          </p:nvPr>
        </p:nvSpPr>
        <p:spPr bwMode="auto">
          <a:xfrm>
            <a:off x="7801857" y="5068793"/>
            <a:ext cx="1183179" cy="492025"/>
          </a:xfrm>
          <a:prstGeom prst="rect">
            <a:avLst/>
          </a:prstGeom>
        </p:spPr>
        <p:txBody>
          <a:bodyPr anchor="ctr">
            <a:noAutofit/>
          </a:bodyPr>
          <a:lstStyle>
            <a:lvl1pPr marL="0" indent="0" algn="ctr">
              <a:lnSpc>
                <a:spcPct val="100000"/>
              </a:lnSpc>
              <a:buNone/>
              <a:defRPr sz="1050" cap="none" spc="0">
                <a:solidFill>
                  <a:schemeClr val="tx1"/>
                </a:solidFill>
                <a:latin typeface="+mn-lt"/>
              </a:defRPr>
            </a:lvl1pPr>
          </a:lstStyle>
          <a:p>
            <a:pPr lvl="0">
              <a:defRPr/>
            </a:pPr>
            <a:r>
              <a:rPr lang="en-US"/>
              <a:t>Click to add name</a:t>
            </a:r>
            <a:endParaRPr/>
          </a:p>
        </p:txBody>
      </p:sp>
      <p:sp>
        <p:nvSpPr>
          <p:cNvPr id="23" name="Text Placeholder 14"/>
          <p:cNvSpPr>
            <a:spLocks noGrp="1"/>
          </p:cNvSpPr>
          <p:nvPr>
            <p:ph type="body" sz="quarter" idx="25" hasCustomPrompt="1"/>
          </p:nvPr>
        </p:nvSpPr>
        <p:spPr bwMode="auto">
          <a:xfrm>
            <a:off x="1034142" y="3783793"/>
            <a:ext cx="1393863" cy="492025"/>
          </a:xfrm>
          <a:prstGeom prst="rect">
            <a:avLst/>
          </a:prstGeom>
        </p:spPr>
        <p:txBody>
          <a:bodyPr anchor="ctr">
            <a:noAutofit/>
          </a:bodyPr>
          <a:lstStyle>
            <a:lvl1pPr marL="0" indent="0" algn="ctr">
              <a:lnSpc>
                <a:spcPct val="100000"/>
              </a:lnSpc>
              <a:buNone/>
              <a:defRPr sz="1400" cap="all" spc="0">
                <a:solidFill>
                  <a:schemeClr val="accent1"/>
                </a:solidFill>
                <a:latin typeface="+mj-lt"/>
              </a:defRPr>
            </a:lvl1pPr>
          </a:lstStyle>
          <a:p>
            <a:pPr lvl="0">
              <a:defRPr/>
            </a:pPr>
            <a:r>
              <a:rPr lang="en-US"/>
              <a:t>CLICK TO ADD NAME</a:t>
            </a:r>
            <a:endParaRPr/>
          </a:p>
        </p:txBody>
      </p:sp>
      <p:cxnSp>
        <p:nvCxnSpPr>
          <p:cNvPr id="24" name="Straight Connector 23"/>
          <p:cNvCxnSpPr>
            <a:cxnSpLocks/>
            <a:stCxn id="23" idx="3"/>
            <a:endCxn id="17" idx="1"/>
          </p:cNvCxnSpPr>
          <p:nvPr userDrawn="1"/>
        </p:nvCxnSpPr>
        <p:spPr bwMode="auto">
          <a:xfrm>
            <a:off x="2428005" y="4029807"/>
            <a:ext cx="7545113"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userDrawn="1"/>
        </p:nvCxnSpPr>
        <p:spPr bwMode="auto">
          <a:xfrm flipV="1">
            <a:off x="6096000" y="2743597"/>
            <a:ext cx="0" cy="259831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 Placeholder 14"/>
          <p:cNvSpPr>
            <a:spLocks noGrp="1"/>
          </p:cNvSpPr>
          <p:nvPr>
            <p:ph type="body" sz="quarter" idx="26" hasCustomPrompt="1"/>
          </p:nvPr>
        </p:nvSpPr>
        <p:spPr bwMode="auto">
          <a:xfrm>
            <a:off x="7539963" y="2611625"/>
            <a:ext cx="1706965" cy="1048575"/>
          </a:xfrm>
          <a:prstGeom prst="rect">
            <a:avLst/>
          </a:prstGeom>
        </p:spPr>
        <p:txBody>
          <a:bodyPr anchor="ctr">
            <a:noAutofit/>
          </a:bodyPr>
          <a:lstStyle>
            <a:lvl1pPr marL="0" indent="0" algn="ctr">
              <a:lnSpc>
                <a:spcPct val="100000"/>
              </a:lnSpc>
              <a:buNone/>
              <a:defRPr sz="1400" b="0" cap="all" spc="0">
                <a:solidFill>
                  <a:schemeClr val="bg1"/>
                </a:solidFill>
                <a:latin typeface="+mn-lt"/>
              </a:defRPr>
            </a:lvl1pPr>
          </a:lstStyle>
          <a:p>
            <a:pPr lvl="0">
              <a:defRPr/>
            </a:pPr>
            <a:r>
              <a:rPr lang="en-US"/>
              <a:t>CLICK TO ADD NAME</a:t>
            </a:r>
            <a:endParaRPr/>
          </a:p>
        </p:txBody>
      </p:sp>
      <p:sp>
        <p:nvSpPr>
          <p:cNvPr id="27" name="Title 1"/>
          <p:cNvSpPr>
            <a:spLocks noGrp="1"/>
          </p:cNvSpPr>
          <p:nvPr>
            <p:ph type="title"/>
          </p:nvPr>
        </p:nvSpPr>
        <p:spPr bwMode="auto">
          <a:xfrm>
            <a:off x="1034142" y="1110286"/>
            <a:ext cx="10319657"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cxnSp>
        <p:nvCxnSpPr>
          <p:cNvPr id="28" name="Straight Connector 27"/>
          <p:cNvCxnSpPr>
            <a:cxnSpLocks/>
          </p:cNvCxnSpPr>
          <p:nvPr userDrawn="1"/>
        </p:nvCxnSpPr>
        <p:spPr bwMode="auto">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Date Placeholder 1"/>
          <p:cNvSpPr>
            <a:spLocks noGrp="1"/>
          </p:cNvSpPr>
          <p:nvPr>
            <p:ph type="dt" sz="half" idx="10"/>
          </p:nvPr>
        </p:nvSpPr>
        <p:spPr bwMode="auto">
          <a:xfrm>
            <a:off x="838200" y="6356350"/>
            <a:ext cx="2743200" cy="365125"/>
          </a:xfrm>
        </p:spPr>
        <p:txBody>
          <a:bodyPr/>
          <a:lstStyle/>
          <a:p>
            <a:pPr>
              <a:defRPr/>
            </a:pPr>
            <a:r>
              <a:rPr lang="en-US"/>
              <a:t>1/7/20XX</a:t>
            </a:r>
            <a:endParaRPr lang="en-US"/>
          </a:p>
        </p:txBody>
      </p:sp>
      <p:sp>
        <p:nvSpPr>
          <p:cNvPr id="30" name="Footer Placeholder 2"/>
          <p:cNvSpPr>
            <a:spLocks noGrp="1"/>
          </p:cNvSpPr>
          <p:nvPr>
            <p:ph type="ftr" sz="quarter" idx="11"/>
          </p:nvPr>
        </p:nvSpPr>
        <p:spPr bwMode="auto">
          <a:xfrm>
            <a:off x="4038600" y="6356350"/>
            <a:ext cx="4114800" cy="365125"/>
          </a:xfrm>
        </p:spPr>
        <p:txBody>
          <a:bodyPr/>
          <a:lstStyle/>
          <a:p>
            <a:pPr>
              <a:defRPr/>
            </a:pPr>
            <a:r>
              <a:rPr lang="en-US"/>
              <a:t>Pitch deck</a:t>
            </a:r>
            <a:endParaRPr/>
          </a:p>
        </p:txBody>
      </p:sp>
      <p:sp>
        <p:nvSpPr>
          <p:cNvPr id="31" name="Slide Number Placeholder 7"/>
          <p:cNvSpPr>
            <a:spLocks noGrp="1"/>
          </p:cNvSpPr>
          <p:nvPr>
            <p:ph type="sldNum" sz="quarter" idx="12"/>
          </p:nvPr>
        </p:nvSpPr>
        <p:spPr bwMode="auto">
          <a:xfrm>
            <a:off x="8610600" y="6356350"/>
            <a:ext cx="2743200" cy="365125"/>
          </a:xfrm>
        </p:spPr>
        <p:txBody>
          <a:bodyPr/>
          <a:lstStyle/>
          <a:p>
            <a:pPr>
              <a:defRPr/>
            </a:pPr>
            <a:fld id="{9FF96520-E4CE-4EAD-8ABF-1D2297D6B3AA}" type="slidenum">
              <a:rPr lang="en-US"/>
              <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caling">
    <p:spTree>
      <p:nvGrpSpPr>
        <p:cNvPr id="1" name=""/>
        <p:cNvGrpSpPr/>
        <p:nvPr/>
      </p:nvGrpSpPr>
      <p:grpSpPr bwMode="auto">
        <a:xfrm>
          <a:off x="0" y="0"/>
          <a:ext cx="0" cy="0"/>
          <a:chOff x="0" y="0"/>
          <a:chExt cx="0" cy="0"/>
        </a:xfrm>
      </p:grpSpPr>
      <p:sp>
        <p:nvSpPr>
          <p:cNvPr id="15" name="Text Placeholder 15"/>
          <p:cNvSpPr>
            <a:spLocks noGrp="1"/>
          </p:cNvSpPr>
          <p:nvPr>
            <p:ph type="body" sz="quarter" idx="13" hasCustomPrompt="1"/>
          </p:nvPr>
        </p:nvSpPr>
        <p:spPr bwMode="auto">
          <a:xfrm>
            <a:off x="8157335" y="1822008"/>
            <a:ext cx="3295186"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17" name="Text Placeholder 18"/>
          <p:cNvSpPr>
            <a:spLocks noGrp="1"/>
          </p:cNvSpPr>
          <p:nvPr>
            <p:ph type="body" sz="quarter" idx="15" hasCustomPrompt="1"/>
          </p:nvPr>
        </p:nvSpPr>
        <p:spPr bwMode="auto">
          <a:xfrm>
            <a:off x="8157335" y="2167484"/>
            <a:ext cx="3294437"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3" name="Date Placeholder 2"/>
          <p:cNvSpPr>
            <a:spLocks noGrp="1"/>
          </p:cNvSpPr>
          <p:nvPr>
            <p:ph type="dt" sz="half" idx="20"/>
          </p:nvPr>
        </p:nvSpPr>
        <p:spPr bwMode="auto"/>
        <p:txBody>
          <a:bodyPr/>
          <a:lstStyle/>
          <a:p>
            <a:pPr>
              <a:defRPr/>
            </a:pPr>
            <a:r>
              <a:rPr lang="en-US"/>
              <a:t>1/7/20XX</a:t>
            </a:r>
            <a:endParaRPr lang="en-US"/>
          </a:p>
        </p:txBody>
      </p:sp>
      <p:sp>
        <p:nvSpPr>
          <p:cNvPr id="4" name="Footer Placeholder 3"/>
          <p:cNvSpPr>
            <a:spLocks noGrp="1"/>
          </p:cNvSpPr>
          <p:nvPr>
            <p:ph type="ftr" sz="quarter" idx="21"/>
          </p:nvPr>
        </p:nvSpPr>
        <p:spPr bwMode="auto"/>
        <p:txBody>
          <a:bodyPr/>
          <a:lstStyle/>
          <a:p>
            <a:pPr>
              <a:defRPr/>
            </a:pPr>
            <a:r>
              <a:rPr lang="en-US"/>
              <a:t>Pitch deck</a:t>
            </a:r>
            <a:endParaRPr/>
          </a:p>
        </p:txBody>
      </p:sp>
      <p:sp>
        <p:nvSpPr>
          <p:cNvPr id="5" name="Slide Number Placeholder 4"/>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20" name="Text Placeholder 15"/>
          <p:cNvSpPr>
            <a:spLocks noGrp="1"/>
          </p:cNvSpPr>
          <p:nvPr>
            <p:ph type="body" sz="quarter" idx="23" hasCustomPrompt="1"/>
          </p:nvPr>
        </p:nvSpPr>
        <p:spPr bwMode="auto">
          <a:xfrm>
            <a:off x="7080795" y="3339988"/>
            <a:ext cx="3295186"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1" name="Text Placeholder 18"/>
          <p:cNvSpPr>
            <a:spLocks noGrp="1"/>
          </p:cNvSpPr>
          <p:nvPr>
            <p:ph type="body" sz="quarter" idx="24" hasCustomPrompt="1"/>
          </p:nvPr>
        </p:nvSpPr>
        <p:spPr bwMode="auto">
          <a:xfrm>
            <a:off x="7080795" y="3685464"/>
            <a:ext cx="3294437"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4" name="Text Placeholder 15"/>
          <p:cNvSpPr>
            <a:spLocks noGrp="1"/>
          </p:cNvSpPr>
          <p:nvPr>
            <p:ph type="body" sz="quarter" idx="25" hasCustomPrompt="1"/>
          </p:nvPr>
        </p:nvSpPr>
        <p:spPr bwMode="auto">
          <a:xfrm>
            <a:off x="6231710" y="4857968"/>
            <a:ext cx="3295186"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5" name="Text Placeholder 18"/>
          <p:cNvSpPr>
            <a:spLocks noGrp="1"/>
          </p:cNvSpPr>
          <p:nvPr>
            <p:ph type="body" sz="quarter" idx="26" hasCustomPrompt="1"/>
          </p:nvPr>
        </p:nvSpPr>
        <p:spPr bwMode="auto">
          <a:xfrm>
            <a:off x="6231710" y="5203444"/>
            <a:ext cx="3294437"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cxnSp>
        <p:nvCxnSpPr>
          <p:cNvPr id="7" name="Straight Arrow Connector 6"/>
          <p:cNvCxnSpPr>
            <a:cxnSpLocks/>
          </p:cNvCxnSpPr>
          <p:nvPr userDrawn="1"/>
        </p:nvCxnSpPr>
        <p:spPr bwMode="auto">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bwMode="auto">
          <a:xfrm>
            <a:off x="1034142" y="1110286"/>
            <a:ext cx="10319657"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r>
              <a:rPr lang="en-US"/>
              <a:t>1/7/20XX</a:t>
            </a:r>
            <a:endParaRPr lang="en-US"/>
          </a:p>
        </p:txBody>
      </p:sp>
      <p:sp>
        <p:nvSpPr>
          <p:cNvPr id="6" name="Footer Placeholder 5"/>
          <p:cNvSpPr>
            <a:spLocks noGrp="1"/>
          </p:cNvSpPr>
          <p:nvPr>
            <p:ph type="ftr" sz="quarter" idx="11"/>
          </p:nvPr>
        </p:nvSpPr>
        <p:spPr bwMode="auto"/>
        <p:txBody>
          <a:bodyPr/>
          <a:lstStyle/>
          <a:p>
            <a:pPr>
              <a:defRPr/>
            </a:pPr>
            <a:r>
              <a:rPr lang="en-US"/>
              <a:t>Pitch deck</a:t>
            </a:r>
            <a:endParaRPr/>
          </a:p>
        </p:txBody>
      </p:sp>
      <p:sp>
        <p:nvSpPr>
          <p:cNvPr id="7" name="Slide Number Placeholder 6"/>
          <p:cNvSpPr>
            <a:spLocks noGrp="1"/>
          </p:cNvSpPr>
          <p:nvPr>
            <p:ph type="sldNum" sz="quarter" idx="12"/>
          </p:nvPr>
        </p:nvSpPr>
        <p:spPr bwMode="auto"/>
        <p:txBody>
          <a:bodyPr/>
          <a:lstStyle/>
          <a:p>
            <a:pPr>
              <a:defRPr/>
            </a:pPr>
            <a:fld id="{9FF96520-E4CE-4EAD-8ABF-1D2297D6B3AA}" type="slidenum">
              <a:rPr lang="en-US"/>
              <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omparison">
    <p:spTree>
      <p:nvGrpSpPr>
        <p:cNvPr id="1" name=""/>
        <p:cNvGrpSpPr/>
        <p:nvPr/>
      </p:nvGrpSpPr>
      <p:grpSpPr bwMode="auto">
        <a:xfrm>
          <a:off x="0" y="0"/>
          <a:ext cx="0" cy="0"/>
          <a:chOff x="0" y="0"/>
          <a:chExt cx="0" cy="0"/>
        </a:xfrm>
      </p:grpSpPr>
      <p:sp>
        <p:nvSpPr>
          <p:cNvPr id="3" name="Text Placeholder 2"/>
          <p:cNvSpPr>
            <a:spLocks noGrp="1"/>
          </p:cNvSpPr>
          <p:nvPr>
            <p:ph type="body" idx="1"/>
          </p:nvPr>
        </p:nvSpPr>
        <p:spPr bwMode="auto">
          <a:xfrm>
            <a:off x="1034142" y="2046288"/>
            <a:ext cx="5544457" cy="823912"/>
          </a:xfrm>
        </p:spPr>
        <p:txBody>
          <a:bodyPr anchor="b">
            <a:normAutofit/>
          </a:bodyPr>
          <a:lstStyle>
            <a:lvl1pPr marL="0" indent="0">
              <a:buNone/>
              <a:defRPr lang="en-US" sz="1800" cap="all">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034142" y="3162300"/>
            <a:ext cx="5544457" cy="30273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7240588" y="2046288"/>
            <a:ext cx="4114800" cy="823912"/>
          </a:xfrm>
        </p:spPr>
        <p:txBody>
          <a:bodyPr anchor="b">
            <a:normAutofit/>
          </a:bodyPr>
          <a:lstStyle>
            <a:lvl1pPr marL="0" indent="0">
              <a:buNone/>
              <a:defRPr lang="en-US" sz="1800" cap="all">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a:lnSpc>
                <a:spcPct val="90000"/>
              </a:lnSpc>
              <a:spcBef>
                <a:spcPts val="1000"/>
              </a:spcBef>
              <a:buFont typeface="Arial"/>
              <a:buNone/>
              <a:defRPr/>
            </a:pPr>
            <a:r>
              <a:rPr lang="en-US"/>
              <a:t>Click to edit Master text styles</a:t>
            </a:r>
            <a:endParaRPr/>
          </a:p>
        </p:txBody>
      </p:sp>
      <p:sp>
        <p:nvSpPr>
          <p:cNvPr id="6" name="Content Placeholder 5"/>
          <p:cNvSpPr>
            <a:spLocks noGrp="1"/>
          </p:cNvSpPr>
          <p:nvPr>
            <p:ph sz="quarter" idx="4"/>
          </p:nvPr>
        </p:nvSpPr>
        <p:spPr bwMode="auto">
          <a:xfrm>
            <a:off x="7240588" y="3162300"/>
            <a:ext cx="4114800" cy="30273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r>
              <a:rPr lang="en-US"/>
              <a:t>1/7/20XX</a:t>
            </a:r>
            <a:endParaRPr lang="en-US"/>
          </a:p>
        </p:txBody>
      </p:sp>
      <p:sp>
        <p:nvSpPr>
          <p:cNvPr id="8" name="Footer Placeholder 7"/>
          <p:cNvSpPr>
            <a:spLocks noGrp="1"/>
          </p:cNvSpPr>
          <p:nvPr>
            <p:ph type="ftr" sz="quarter" idx="11"/>
          </p:nvPr>
        </p:nvSpPr>
        <p:spPr bwMode="auto"/>
        <p:txBody>
          <a:bodyPr/>
          <a:lstStyle/>
          <a:p>
            <a:pPr>
              <a:defRPr/>
            </a:pPr>
            <a:r>
              <a:rPr lang="en-US"/>
              <a:t>Pitch deck</a:t>
            </a:r>
            <a:endParaRPr/>
          </a:p>
        </p:txBody>
      </p:sp>
      <p:sp>
        <p:nvSpPr>
          <p:cNvPr id="9" name="Slide Number Placeholder 8"/>
          <p:cNvSpPr>
            <a:spLocks noGrp="1"/>
          </p:cNvSpPr>
          <p:nvPr>
            <p:ph type="sldNum" sz="quarter" idx="12"/>
          </p:nvPr>
        </p:nvSpPr>
        <p:spPr bwMode="auto"/>
        <p:txBody>
          <a:bodyPr/>
          <a:lstStyle/>
          <a:p>
            <a:pPr>
              <a:defRPr/>
            </a:pPr>
            <a:fld id="{9FF96520-E4CE-4EAD-8ABF-1D2297D6B3AA}" type="slidenum">
              <a:rPr lang="en-US"/>
              <a:t/>
            </a:fld>
            <a:endParaRPr lang="en-US"/>
          </a:p>
        </p:txBody>
      </p:sp>
      <p:sp>
        <p:nvSpPr>
          <p:cNvPr id="11" name="Title 1"/>
          <p:cNvSpPr>
            <a:spLocks noGrp="1"/>
          </p:cNvSpPr>
          <p:nvPr>
            <p:ph type="title"/>
          </p:nvPr>
        </p:nvSpPr>
        <p:spPr bwMode="auto">
          <a:xfrm>
            <a:off x="1034142" y="1110286"/>
            <a:ext cx="10319657"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cxnSp>
        <p:nvCxnSpPr>
          <p:cNvPr id="12" name="Straight Connector 11"/>
          <p:cNvCxnSpPr>
            <a:cxnSpLocks/>
          </p:cNvCxnSpPr>
          <p:nvPr userDrawn="1"/>
        </p:nvCxnSpPr>
        <p:spPr bwMode="auto">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Timeline">
    <p:spTree>
      <p:nvGrpSpPr>
        <p:cNvPr id="1" name=""/>
        <p:cNvGrpSpPr/>
        <p:nvPr/>
      </p:nvGrpSpPr>
      <p:grpSpPr bwMode="auto">
        <a:xfrm>
          <a:off x="0" y="0"/>
          <a:ext cx="0" cy="0"/>
          <a:chOff x="0" y="0"/>
          <a:chExt cx="0" cy="0"/>
        </a:xfrm>
      </p:grpSpPr>
      <p:sp>
        <p:nvSpPr>
          <p:cNvPr id="65" name="Text Placeholder 10"/>
          <p:cNvSpPr>
            <a:spLocks noGrp="1"/>
          </p:cNvSpPr>
          <p:nvPr>
            <p:ph type="body" sz="quarter" idx="33" hasCustomPrompt="1"/>
          </p:nvPr>
        </p:nvSpPr>
        <p:spPr bwMode="auto">
          <a:xfrm>
            <a:off x="914399" y="3354712"/>
            <a:ext cx="731520" cy="457200"/>
          </a:xfrm>
        </p:spPr>
        <p:txBody>
          <a:bodyPr anchor="ctr"/>
          <a:lstStyle>
            <a:lvl1pPr marL="0" indent="0" algn="l">
              <a:buNone/>
              <a:defRPr sz="1400" b="1" cap="all">
                <a:solidFill>
                  <a:schemeClr val="tx1">
                    <a:lumMod val="75000"/>
                    <a:lumOff val="25000"/>
                  </a:schemeClr>
                </a:solidFill>
                <a:latin typeface="+mj-lt"/>
              </a:defRPr>
            </a:lvl1pPr>
          </a:lstStyle>
          <a:p>
            <a:pPr lvl="0">
              <a:defRPr/>
            </a:pPr>
            <a:r>
              <a:rPr lang="en-US"/>
              <a:t>Year</a:t>
            </a:r>
            <a:endParaRPr lang="en-ZA"/>
          </a:p>
        </p:txBody>
      </p:sp>
      <p:sp>
        <p:nvSpPr>
          <p:cNvPr id="66" name="Text Placeholder 10"/>
          <p:cNvSpPr>
            <a:spLocks noGrp="1"/>
          </p:cNvSpPr>
          <p:nvPr>
            <p:ph type="body" sz="quarter" idx="34" hasCustomPrompt="1"/>
          </p:nvPr>
        </p:nvSpPr>
        <p:spPr bwMode="auto">
          <a:xfrm>
            <a:off x="196596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67" name="Text Placeholder 10"/>
          <p:cNvSpPr>
            <a:spLocks noGrp="1"/>
          </p:cNvSpPr>
          <p:nvPr>
            <p:ph type="body" sz="quarter" idx="35" hasCustomPrompt="1"/>
          </p:nvPr>
        </p:nvSpPr>
        <p:spPr bwMode="auto">
          <a:xfrm>
            <a:off x="275388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68" name="Text Placeholder 10"/>
          <p:cNvSpPr>
            <a:spLocks noGrp="1"/>
          </p:cNvSpPr>
          <p:nvPr>
            <p:ph type="body" sz="quarter" idx="36" hasCustomPrompt="1"/>
          </p:nvPr>
        </p:nvSpPr>
        <p:spPr bwMode="auto">
          <a:xfrm>
            <a:off x="354180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69" name="Text Placeholder 10"/>
          <p:cNvSpPr>
            <a:spLocks noGrp="1"/>
          </p:cNvSpPr>
          <p:nvPr>
            <p:ph type="body" sz="quarter" idx="37" hasCustomPrompt="1"/>
          </p:nvPr>
        </p:nvSpPr>
        <p:spPr bwMode="auto">
          <a:xfrm>
            <a:off x="432972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0" name="Text Placeholder 10"/>
          <p:cNvSpPr>
            <a:spLocks noGrp="1"/>
          </p:cNvSpPr>
          <p:nvPr>
            <p:ph type="body" sz="quarter" idx="38" hasCustomPrompt="1"/>
          </p:nvPr>
        </p:nvSpPr>
        <p:spPr bwMode="auto">
          <a:xfrm>
            <a:off x="914400" y="4292468"/>
            <a:ext cx="731520" cy="457200"/>
          </a:xfrm>
        </p:spPr>
        <p:txBody>
          <a:bodyPr anchor="ctr"/>
          <a:lstStyle>
            <a:lvl1pPr marL="0" indent="0" algn="l">
              <a:buNone/>
              <a:defRPr sz="1400" b="1" cap="all">
                <a:solidFill>
                  <a:schemeClr val="tx1">
                    <a:lumMod val="75000"/>
                    <a:lumOff val="25000"/>
                  </a:schemeClr>
                </a:solidFill>
                <a:latin typeface="+mj-lt"/>
              </a:defRPr>
            </a:lvl1pPr>
          </a:lstStyle>
          <a:p>
            <a:pPr lvl="0">
              <a:defRPr/>
            </a:pPr>
            <a:r>
              <a:rPr lang="en-US"/>
              <a:t>Year</a:t>
            </a:r>
            <a:endParaRPr lang="en-ZA"/>
          </a:p>
        </p:txBody>
      </p:sp>
      <p:sp>
        <p:nvSpPr>
          <p:cNvPr id="71" name="Text Placeholder 10"/>
          <p:cNvSpPr>
            <a:spLocks noGrp="1"/>
          </p:cNvSpPr>
          <p:nvPr>
            <p:ph type="body" sz="quarter" idx="39" hasCustomPrompt="1"/>
          </p:nvPr>
        </p:nvSpPr>
        <p:spPr bwMode="auto">
          <a:xfrm>
            <a:off x="511764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2" name="Text Placeholder 10"/>
          <p:cNvSpPr>
            <a:spLocks noGrp="1"/>
          </p:cNvSpPr>
          <p:nvPr>
            <p:ph type="body" sz="quarter" idx="40" hasCustomPrompt="1"/>
          </p:nvPr>
        </p:nvSpPr>
        <p:spPr bwMode="auto">
          <a:xfrm>
            <a:off x="590556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3" name="Text Placeholder 10"/>
          <p:cNvSpPr>
            <a:spLocks noGrp="1"/>
          </p:cNvSpPr>
          <p:nvPr>
            <p:ph type="body" sz="quarter" idx="41" hasCustomPrompt="1"/>
          </p:nvPr>
        </p:nvSpPr>
        <p:spPr bwMode="auto">
          <a:xfrm>
            <a:off x="669348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4" name="Text Placeholder 10"/>
          <p:cNvSpPr>
            <a:spLocks noGrp="1"/>
          </p:cNvSpPr>
          <p:nvPr>
            <p:ph type="body" sz="quarter" idx="42" hasCustomPrompt="1"/>
          </p:nvPr>
        </p:nvSpPr>
        <p:spPr bwMode="auto">
          <a:xfrm>
            <a:off x="905724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5" name="Text Placeholder 10"/>
          <p:cNvSpPr>
            <a:spLocks noGrp="1"/>
          </p:cNvSpPr>
          <p:nvPr>
            <p:ph type="body" sz="quarter" idx="43" hasCustomPrompt="1"/>
          </p:nvPr>
        </p:nvSpPr>
        <p:spPr bwMode="auto">
          <a:xfrm>
            <a:off x="748140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6" name="Text Placeholder 10"/>
          <p:cNvSpPr>
            <a:spLocks noGrp="1"/>
          </p:cNvSpPr>
          <p:nvPr>
            <p:ph type="body" sz="quarter" idx="44" hasCustomPrompt="1"/>
          </p:nvPr>
        </p:nvSpPr>
        <p:spPr bwMode="auto">
          <a:xfrm>
            <a:off x="826932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7" name="Text Placeholder 10"/>
          <p:cNvSpPr>
            <a:spLocks noGrp="1"/>
          </p:cNvSpPr>
          <p:nvPr>
            <p:ph type="body" sz="quarter" idx="45" hasCustomPrompt="1"/>
          </p:nvPr>
        </p:nvSpPr>
        <p:spPr bwMode="auto">
          <a:xfrm>
            <a:off x="9845160"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8" name="Text Placeholder 10"/>
          <p:cNvSpPr>
            <a:spLocks noGrp="1"/>
          </p:cNvSpPr>
          <p:nvPr>
            <p:ph type="body" sz="quarter" idx="46" hasCustomPrompt="1"/>
          </p:nvPr>
        </p:nvSpPr>
        <p:spPr bwMode="auto">
          <a:xfrm>
            <a:off x="10633085" y="3502152"/>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79" name="Text Placeholder 10"/>
          <p:cNvSpPr>
            <a:spLocks noGrp="1"/>
          </p:cNvSpPr>
          <p:nvPr>
            <p:ph type="body" sz="quarter" idx="47" hasCustomPrompt="1"/>
          </p:nvPr>
        </p:nvSpPr>
        <p:spPr bwMode="auto">
          <a:xfrm>
            <a:off x="1969914"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0" name="Text Placeholder 10"/>
          <p:cNvSpPr>
            <a:spLocks noGrp="1"/>
          </p:cNvSpPr>
          <p:nvPr>
            <p:ph type="body" sz="quarter" idx="48" hasCustomPrompt="1"/>
          </p:nvPr>
        </p:nvSpPr>
        <p:spPr bwMode="auto">
          <a:xfrm>
            <a:off x="2757602"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1" name="Text Placeholder 10"/>
          <p:cNvSpPr>
            <a:spLocks noGrp="1"/>
          </p:cNvSpPr>
          <p:nvPr>
            <p:ph type="body" sz="quarter" idx="49" hasCustomPrompt="1"/>
          </p:nvPr>
        </p:nvSpPr>
        <p:spPr bwMode="auto">
          <a:xfrm>
            <a:off x="3545289"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2" name="Text Placeholder 10"/>
          <p:cNvSpPr>
            <a:spLocks noGrp="1"/>
          </p:cNvSpPr>
          <p:nvPr>
            <p:ph type="body" sz="quarter" idx="50" hasCustomPrompt="1"/>
          </p:nvPr>
        </p:nvSpPr>
        <p:spPr bwMode="auto">
          <a:xfrm>
            <a:off x="4332976"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3" name="Text Placeholder 10"/>
          <p:cNvSpPr>
            <a:spLocks noGrp="1"/>
          </p:cNvSpPr>
          <p:nvPr>
            <p:ph type="body" sz="quarter" idx="51" hasCustomPrompt="1"/>
          </p:nvPr>
        </p:nvSpPr>
        <p:spPr bwMode="auto">
          <a:xfrm>
            <a:off x="5120663"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4" name="Text Placeholder 10"/>
          <p:cNvSpPr>
            <a:spLocks noGrp="1"/>
          </p:cNvSpPr>
          <p:nvPr>
            <p:ph type="body" sz="quarter" idx="52" hasCustomPrompt="1"/>
          </p:nvPr>
        </p:nvSpPr>
        <p:spPr bwMode="auto">
          <a:xfrm>
            <a:off x="5908350"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5" name="Text Placeholder 10"/>
          <p:cNvSpPr>
            <a:spLocks noGrp="1"/>
          </p:cNvSpPr>
          <p:nvPr>
            <p:ph type="body" sz="quarter" idx="53" hasCustomPrompt="1"/>
          </p:nvPr>
        </p:nvSpPr>
        <p:spPr bwMode="auto">
          <a:xfrm>
            <a:off x="6696037"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6" name="Text Placeholder 10"/>
          <p:cNvSpPr>
            <a:spLocks noGrp="1"/>
          </p:cNvSpPr>
          <p:nvPr>
            <p:ph type="body" sz="quarter" idx="54" hasCustomPrompt="1"/>
          </p:nvPr>
        </p:nvSpPr>
        <p:spPr bwMode="auto">
          <a:xfrm>
            <a:off x="9059098"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7" name="Text Placeholder 10"/>
          <p:cNvSpPr>
            <a:spLocks noGrp="1"/>
          </p:cNvSpPr>
          <p:nvPr>
            <p:ph type="body" sz="quarter" idx="55" hasCustomPrompt="1"/>
          </p:nvPr>
        </p:nvSpPr>
        <p:spPr bwMode="auto">
          <a:xfrm>
            <a:off x="7483724"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8" name="Text Placeholder 10"/>
          <p:cNvSpPr>
            <a:spLocks noGrp="1"/>
          </p:cNvSpPr>
          <p:nvPr>
            <p:ph type="body" sz="quarter" idx="56" hasCustomPrompt="1"/>
          </p:nvPr>
        </p:nvSpPr>
        <p:spPr bwMode="auto">
          <a:xfrm>
            <a:off x="8271411"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89" name="Text Placeholder 10"/>
          <p:cNvSpPr>
            <a:spLocks noGrp="1"/>
          </p:cNvSpPr>
          <p:nvPr>
            <p:ph type="body" sz="quarter" idx="57" hasCustomPrompt="1"/>
          </p:nvPr>
        </p:nvSpPr>
        <p:spPr bwMode="auto">
          <a:xfrm>
            <a:off x="9846785"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90" name="Text Placeholder 10"/>
          <p:cNvSpPr>
            <a:spLocks noGrp="1"/>
          </p:cNvSpPr>
          <p:nvPr>
            <p:ph type="body" sz="quarter" idx="58" hasCustomPrompt="1"/>
          </p:nvPr>
        </p:nvSpPr>
        <p:spPr bwMode="auto">
          <a:xfrm>
            <a:off x="10634472" y="4425696"/>
            <a:ext cx="640080" cy="201776"/>
          </a:xfrm>
        </p:spPr>
        <p:txBody>
          <a:bodyPr>
            <a:noAutofit/>
          </a:bodyPr>
          <a:lstStyle>
            <a:lvl1pPr marL="0" indent="0" algn="ctr">
              <a:buNone/>
              <a:defRPr sz="1000" cap="all">
                <a:solidFill>
                  <a:schemeClr val="tx1">
                    <a:lumMod val="75000"/>
                    <a:lumOff val="25000"/>
                  </a:schemeClr>
                </a:solidFill>
              </a:defRPr>
            </a:lvl1pPr>
          </a:lstStyle>
          <a:p>
            <a:pPr lvl="0">
              <a:defRPr/>
            </a:pPr>
            <a:r>
              <a:rPr lang="en-US"/>
              <a:t>MM</a:t>
            </a:r>
            <a:endParaRPr lang="en-ZA"/>
          </a:p>
        </p:txBody>
      </p:sp>
      <p:sp>
        <p:nvSpPr>
          <p:cNvPr id="91" name="Rectangle 90"/>
          <p:cNvSpPr/>
          <p:nvPr userDrawn="1"/>
        </p:nvSpPr>
        <p:spPr bwMode="auto">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ZA" cap="all">
              <a:solidFill>
                <a:schemeClr val="tx1">
                  <a:lumMod val="75000"/>
                  <a:lumOff val="25000"/>
                </a:schemeClr>
              </a:solidFill>
            </a:endParaRPr>
          </a:p>
        </p:txBody>
      </p:sp>
      <p:sp>
        <p:nvSpPr>
          <p:cNvPr id="92" name="Title 1"/>
          <p:cNvSpPr>
            <a:spLocks noGrp="1"/>
          </p:cNvSpPr>
          <p:nvPr>
            <p:ph type="title"/>
          </p:nvPr>
        </p:nvSpPr>
        <p:spPr bwMode="auto">
          <a:xfrm>
            <a:off x="1034142" y="670094"/>
            <a:ext cx="10134601" cy="924808"/>
          </a:xfrm>
        </p:spPr>
        <p:txBody>
          <a:bodyPr lIns="0">
            <a:normAutofit/>
          </a:bodyPr>
          <a:lstStyle>
            <a:lvl1pPr algn="ct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32" name="Date Placeholder 15"/>
          <p:cNvSpPr>
            <a:spLocks noGrp="1"/>
          </p:cNvSpPr>
          <p:nvPr>
            <p:ph type="dt" sz="half" idx="10"/>
          </p:nvPr>
        </p:nvSpPr>
        <p:spPr bwMode="auto">
          <a:xfrm>
            <a:off x="838200" y="6356350"/>
            <a:ext cx="2743200" cy="365125"/>
          </a:xfrm>
        </p:spPr>
        <p:txBody>
          <a:bodyPr/>
          <a:lstStyle/>
          <a:p>
            <a:pPr>
              <a:defRPr/>
            </a:pPr>
            <a:r>
              <a:rPr lang="en-US"/>
              <a:t>1/7/20XX</a:t>
            </a:r>
            <a:endParaRPr lang="en-US"/>
          </a:p>
        </p:txBody>
      </p:sp>
      <p:sp>
        <p:nvSpPr>
          <p:cNvPr id="33" name="Footer Placeholder 16"/>
          <p:cNvSpPr>
            <a:spLocks noGrp="1"/>
          </p:cNvSpPr>
          <p:nvPr>
            <p:ph type="ftr" sz="quarter" idx="11"/>
          </p:nvPr>
        </p:nvSpPr>
        <p:spPr bwMode="auto">
          <a:xfrm>
            <a:off x="4038600" y="6356350"/>
            <a:ext cx="4114800" cy="365125"/>
          </a:xfrm>
        </p:spPr>
        <p:txBody>
          <a:bodyPr/>
          <a:lstStyle/>
          <a:p>
            <a:pPr>
              <a:defRPr/>
            </a:pPr>
            <a:r>
              <a:rPr lang="en-US"/>
              <a:t>Pitch deck</a:t>
            </a:r>
            <a:endParaRPr/>
          </a:p>
        </p:txBody>
      </p:sp>
      <p:sp>
        <p:nvSpPr>
          <p:cNvPr id="34" name="Slide Number Placeholder 17"/>
          <p:cNvSpPr>
            <a:spLocks noGrp="1"/>
          </p:cNvSpPr>
          <p:nvPr>
            <p:ph type="sldNum" sz="quarter" idx="12"/>
          </p:nvPr>
        </p:nvSpPr>
        <p:spPr bwMode="auto">
          <a:xfrm>
            <a:off x="8610600" y="6356350"/>
            <a:ext cx="2743200" cy="365125"/>
          </a:xfrm>
        </p:spPr>
        <p:txBody>
          <a:bodyPr/>
          <a:lstStyle/>
          <a:p>
            <a:pPr>
              <a:defRPr/>
            </a:pPr>
            <a:fld id="{9FF96520-E4CE-4EAD-8ABF-1D2297D6B3AA}" type="slidenum">
              <a:rPr lang="en-US"/>
              <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and Content">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1034142" y="1850572"/>
            <a:ext cx="10134601" cy="409302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r>
              <a:rPr lang="en-US"/>
              <a:t>1/7/20XX</a:t>
            </a:r>
            <a:endParaRPr lang="en-US"/>
          </a:p>
        </p:txBody>
      </p:sp>
      <p:sp>
        <p:nvSpPr>
          <p:cNvPr id="5" name="Footer Placeholder 4"/>
          <p:cNvSpPr>
            <a:spLocks noGrp="1"/>
          </p:cNvSpPr>
          <p:nvPr>
            <p:ph type="ftr" sz="quarter" idx="11"/>
          </p:nvPr>
        </p:nvSpPr>
        <p:spPr bwMode="auto"/>
        <p:txBody>
          <a:bodyPr/>
          <a:lstStyle/>
          <a:p>
            <a:pPr>
              <a:defRPr/>
            </a:pPr>
            <a:r>
              <a:rPr lang="en-US"/>
              <a:t>Pitch deck</a:t>
            </a:r>
            <a:endParaRPr/>
          </a:p>
        </p:txBody>
      </p:sp>
      <p:sp>
        <p:nvSpPr>
          <p:cNvPr id="6" name="Slide Number Placeholder 5"/>
          <p:cNvSpPr>
            <a:spLocks noGrp="1"/>
          </p:cNvSpPr>
          <p:nvPr>
            <p:ph type="sldNum" sz="quarter" idx="12"/>
          </p:nvPr>
        </p:nvSpPr>
        <p:spPr bwMode="auto"/>
        <p:txBody>
          <a:bodyPr/>
          <a:lstStyle/>
          <a:p>
            <a:pPr>
              <a:defRPr/>
            </a:pPr>
            <a:fld id="{9FF96520-E4CE-4EAD-8ABF-1D2297D6B3AA}" type="slidenum">
              <a:rPr lang="en-US"/>
              <a:t/>
            </a:fld>
            <a:endParaRPr lang="en-US"/>
          </a:p>
        </p:txBody>
      </p:sp>
      <p:sp>
        <p:nvSpPr>
          <p:cNvPr id="8" name="Title 1"/>
          <p:cNvSpPr>
            <a:spLocks noGrp="1"/>
          </p:cNvSpPr>
          <p:nvPr>
            <p:ph type="title"/>
          </p:nvPr>
        </p:nvSpPr>
        <p:spPr bwMode="auto">
          <a:xfrm>
            <a:off x="1034142" y="670094"/>
            <a:ext cx="10134601"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1_Title and Content">
    <p:spTree>
      <p:nvGrpSpPr>
        <p:cNvPr id="1" name=""/>
        <p:cNvGrpSpPr/>
        <p:nvPr/>
      </p:nvGrpSpPr>
      <p:grpSpPr bwMode="auto">
        <a:xfrm>
          <a:off x="0" y="0"/>
          <a:ext cx="0" cy="0"/>
          <a:chOff x="0" y="0"/>
          <a:chExt cx="0" cy="0"/>
        </a:xfrm>
      </p:grpSpPr>
      <p:sp>
        <p:nvSpPr>
          <p:cNvPr id="28" name="Freeform: Shape 27"/>
          <p:cNvSpPr/>
          <p:nvPr userDrawn="1"/>
        </p:nvSpPr>
        <p:spPr bwMode="auto">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fill="norm" stroke="1" extrusionOk="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8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2" name="Title 1"/>
          <p:cNvSpPr>
            <a:spLocks noGrp="1"/>
          </p:cNvSpPr>
          <p:nvPr>
            <p:ph type="title"/>
          </p:nvPr>
        </p:nvSpPr>
        <p:spPr bwMode="auto">
          <a:xfrm>
            <a:off x="1099456" y="3257550"/>
            <a:ext cx="4203247" cy="743744"/>
          </a:xfrm>
        </p:spPr>
        <p:txBody>
          <a:bodyPr lIns="0" anchor="t">
            <a:noAutofit/>
          </a:bodyPr>
          <a:lstStyle>
            <a:lvl1pPr>
              <a:defRPr sz="2800" cap="all">
                <a:solidFill>
                  <a:schemeClr val="accent1"/>
                </a:solidFill>
              </a:defRPr>
            </a:lvl1pPr>
          </a:lstStyle>
          <a:p>
            <a:pPr>
              <a:defRPr/>
            </a:pPr>
            <a:r>
              <a:rPr lang="en-US"/>
              <a:t>Click to edit</a:t>
            </a:r>
            <a:endParaRPr/>
          </a:p>
        </p:txBody>
      </p:sp>
      <p:sp>
        <p:nvSpPr>
          <p:cNvPr id="3" name="Content Placeholder 2"/>
          <p:cNvSpPr>
            <a:spLocks noGrp="1"/>
          </p:cNvSpPr>
          <p:nvPr>
            <p:ph idx="1"/>
          </p:nvPr>
        </p:nvSpPr>
        <p:spPr bwMode="auto">
          <a:xfrm>
            <a:off x="1099456" y="4238625"/>
            <a:ext cx="4203247" cy="1800225"/>
          </a:xfrm>
        </p:spPr>
        <p:txBody>
          <a:bodyPr lIns="0">
            <a:normAutofit/>
          </a:bodyPr>
          <a:lstStyle>
            <a:lvl1pPr marL="0" indent="0">
              <a:lnSpc>
                <a:spcPct val="150000"/>
              </a:lnSpc>
              <a:buNone/>
              <a:defRPr sz="1200"/>
            </a:lvl1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r>
              <a:rPr lang="en-US"/>
              <a:t>1/7/20XX</a:t>
            </a:r>
            <a:endParaRPr lang="en-US"/>
          </a:p>
        </p:txBody>
      </p:sp>
      <p:sp>
        <p:nvSpPr>
          <p:cNvPr id="5" name="Footer Placeholder 4"/>
          <p:cNvSpPr>
            <a:spLocks noGrp="1"/>
          </p:cNvSpPr>
          <p:nvPr>
            <p:ph type="ftr" sz="quarter" idx="11"/>
          </p:nvPr>
        </p:nvSpPr>
        <p:spPr bwMode="auto"/>
        <p:txBody>
          <a:bodyPr/>
          <a:lstStyle/>
          <a:p>
            <a:pPr>
              <a:defRPr/>
            </a:pPr>
            <a:r>
              <a:rPr lang="en-US"/>
              <a:t>Pitch deck</a:t>
            </a:r>
            <a:endParaRPr/>
          </a:p>
        </p:txBody>
      </p:sp>
      <p:sp>
        <p:nvSpPr>
          <p:cNvPr id="6" name="Slide Number Placeholder 5"/>
          <p:cNvSpPr>
            <a:spLocks noGrp="1"/>
          </p:cNvSpPr>
          <p:nvPr>
            <p:ph type="sldNum" sz="quarter" idx="12"/>
          </p:nvPr>
        </p:nvSpPr>
        <p:spPr bwMode="auto"/>
        <p:txBody>
          <a:bodyPr/>
          <a:lstStyle>
            <a:lvl1pPr>
              <a:defRPr>
                <a:solidFill>
                  <a:schemeClr val="tx1"/>
                </a:solidFill>
              </a:defRPr>
            </a:lvl1pPr>
          </a:lstStyle>
          <a:p>
            <a:pPr>
              <a:defRPr/>
            </a:pPr>
            <a:fld id="{9FF96520-E4CE-4EAD-8ABF-1D2297D6B3AA}" type="slidenum">
              <a:rPr lang="en-US"/>
              <a:t/>
            </a:fld>
            <a:endParaRPr lang="en-US"/>
          </a:p>
        </p:txBody>
      </p:sp>
      <p:cxnSp>
        <p:nvCxnSpPr>
          <p:cNvPr id="31" name="Straight Connector 30"/>
          <p:cNvCxnSpPr>
            <a:cxnSpLocks/>
          </p:cNvCxnSpPr>
          <p:nvPr userDrawn="1"/>
        </p:nvCxnSpPr>
        <p:spPr bwMode="auto">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eam - 4 up">
    <p:spTree>
      <p:nvGrpSpPr>
        <p:cNvPr id="1" name=""/>
        <p:cNvGrpSpPr/>
        <p:nvPr/>
      </p:nvGrpSpPr>
      <p:grpSpPr bwMode="auto">
        <a:xfrm>
          <a:off x="0" y="0"/>
          <a:ext cx="0" cy="0"/>
          <a:chOff x="0" y="0"/>
          <a:chExt cx="0" cy="0"/>
        </a:xfrm>
      </p:grpSpPr>
      <p:sp>
        <p:nvSpPr>
          <p:cNvPr id="24" name="Picture Placeholder 23"/>
          <p:cNvSpPr>
            <a:spLocks noGrp="1"/>
          </p:cNvSpPr>
          <p:nvPr>
            <p:ph type="pic" sz="quarter" idx="16"/>
          </p:nvPr>
        </p:nvSpPr>
        <p:spPr bwMode="auto">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fill="norm" stroke="1" extrusionOk="0">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pPr>
              <a:defRPr/>
            </a:pPr>
            <a:endParaRPr lang="en-US"/>
          </a:p>
        </p:txBody>
      </p:sp>
      <p:sp>
        <p:nvSpPr>
          <p:cNvPr id="21" name="Picture Placeholder 20"/>
          <p:cNvSpPr>
            <a:spLocks noGrp="1"/>
          </p:cNvSpPr>
          <p:nvPr>
            <p:ph type="pic" sz="quarter" idx="15"/>
          </p:nvPr>
        </p:nvSpPr>
        <p:spPr bwMode="auto">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fill="norm" stroke="1" extrusionOk="0">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pPr>
              <a:defRPr/>
            </a:pPr>
            <a:endParaRPr lang="en-US"/>
          </a:p>
        </p:txBody>
      </p:sp>
      <p:sp>
        <p:nvSpPr>
          <p:cNvPr id="17" name="Picture Placeholder 16"/>
          <p:cNvSpPr>
            <a:spLocks noGrp="1"/>
          </p:cNvSpPr>
          <p:nvPr>
            <p:ph type="pic" sz="quarter" idx="14"/>
          </p:nvPr>
        </p:nvSpPr>
        <p:spPr bwMode="auto">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fill="norm" stroke="1" extrusionOk="0">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pPr>
              <a:defRPr/>
            </a:pPr>
            <a:endParaRPr lang="en-US"/>
          </a:p>
        </p:txBody>
      </p:sp>
      <p:sp>
        <p:nvSpPr>
          <p:cNvPr id="14" name="Picture Placeholder 13"/>
          <p:cNvSpPr>
            <a:spLocks noGrp="1"/>
          </p:cNvSpPr>
          <p:nvPr>
            <p:ph type="pic" sz="quarter" idx="13"/>
          </p:nvPr>
        </p:nvSpPr>
        <p:spPr bwMode="auto">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fill="norm" stroke="1" extrusionOk="0">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pPr>
              <a:defRPr/>
            </a:pPr>
            <a:endParaRPr lang="en-US"/>
          </a:p>
        </p:txBody>
      </p:sp>
      <p:sp>
        <p:nvSpPr>
          <p:cNvPr id="3" name="Date Placeholder 2"/>
          <p:cNvSpPr>
            <a:spLocks noGrp="1"/>
          </p:cNvSpPr>
          <p:nvPr>
            <p:ph type="dt" sz="half" idx="10"/>
          </p:nvPr>
        </p:nvSpPr>
        <p:spPr bwMode="auto"/>
        <p:txBody>
          <a:bodyPr/>
          <a:lstStyle/>
          <a:p>
            <a:pPr>
              <a:defRPr/>
            </a:pPr>
            <a:r>
              <a:rPr lang="en-US"/>
              <a:t>1/7/20XX</a:t>
            </a:r>
            <a:endParaRPr lang="en-US"/>
          </a:p>
        </p:txBody>
      </p:sp>
      <p:sp>
        <p:nvSpPr>
          <p:cNvPr id="4" name="Footer Placeholder 3"/>
          <p:cNvSpPr>
            <a:spLocks noGrp="1"/>
          </p:cNvSpPr>
          <p:nvPr>
            <p:ph type="ftr" sz="quarter" idx="11"/>
          </p:nvPr>
        </p:nvSpPr>
        <p:spPr bwMode="auto"/>
        <p:txBody>
          <a:bodyPr/>
          <a:lstStyle/>
          <a:p>
            <a:pPr>
              <a:defRPr/>
            </a:pPr>
            <a:r>
              <a:rPr lang="en-US"/>
              <a:t>Pitch deck</a:t>
            </a:r>
            <a:endParaRPr/>
          </a:p>
        </p:txBody>
      </p:sp>
      <p:sp>
        <p:nvSpPr>
          <p:cNvPr id="5" name="Slide Number Placeholder 4"/>
          <p:cNvSpPr>
            <a:spLocks noGrp="1"/>
          </p:cNvSpPr>
          <p:nvPr>
            <p:ph type="sldNum" sz="quarter" idx="12"/>
          </p:nvPr>
        </p:nvSpPr>
        <p:spPr bwMode="auto"/>
        <p:txBody>
          <a:bodyPr/>
          <a:lstStyle/>
          <a:p>
            <a:pPr>
              <a:defRPr/>
            </a:pPr>
            <a:fld id="{9FF96520-E4CE-4EAD-8ABF-1D2297D6B3AA}" type="slidenum">
              <a:rPr lang="en-US"/>
              <a:t/>
            </a:fld>
            <a:endParaRPr lang="en-US"/>
          </a:p>
        </p:txBody>
      </p:sp>
      <p:sp>
        <p:nvSpPr>
          <p:cNvPr id="25" name="Title 1"/>
          <p:cNvSpPr>
            <a:spLocks noGrp="1"/>
          </p:cNvSpPr>
          <p:nvPr>
            <p:ph type="title"/>
          </p:nvPr>
        </p:nvSpPr>
        <p:spPr bwMode="auto">
          <a:xfrm>
            <a:off x="1034142" y="670094"/>
            <a:ext cx="10134601" cy="924808"/>
          </a:xfrm>
        </p:spPr>
        <p:txBody>
          <a:bodyPr lIns="0">
            <a:normAutofit/>
          </a:bodyPr>
          <a:lstStyle>
            <a:lvl1pPr algn="ct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26" name="Text Placeholder 15"/>
          <p:cNvSpPr>
            <a:spLocks noGrp="1"/>
          </p:cNvSpPr>
          <p:nvPr>
            <p:ph type="body" sz="quarter" idx="23" hasCustomPrompt="1"/>
          </p:nvPr>
        </p:nvSpPr>
        <p:spPr bwMode="auto">
          <a:xfrm>
            <a:off x="3554933" y="5061424"/>
            <a:ext cx="2443654" cy="320381"/>
          </a:xfrm>
        </p:spPr>
        <p:txBody>
          <a:bodyPr lIns="0" anchor="ctr">
            <a:noAutofit/>
          </a:bodyPr>
          <a:lstStyle>
            <a:lvl1pPr marL="0" indent="0" algn="ctr">
              <a:buNone/>
              <a:defRPr lang="en-US" sz="1800" cap="all">
                <a:solidFill>
                  <a:schemeClr val="accent1"/>
                </a:solidFill>
                <a:latin typeface="+mj-lt"/>
                <a:ea typeface="+mj-ea"/>
                <a:cs typeface="+mj-cs"/>
              </a:defRPr>
            </a:lvl1pPr>
          </a:lstStyle>
          <a:p>
            <a:pPr lvl="0">
              <a:defRPr/>
            </a:pPr>
            <a:r>
              <a:rPr lang="en-US"/>
              <a:t>nAME</a:t>
            </a:r>
            <a:endParaRPr lang="en-US"/>
          </a:p>
        </p:txBody>
      </p:sp>
      <p:sp>
        <p:nvSpPr>
          <p:cNvPr id="27" name="Text Placeholder 18"/>
          <p:cNvSpPr>
            <a:spLocks noGrp="1"/>
          </p:cNvSpPr>
          <p:nvPr>
            <p:ph type="body" sz="quarter" idx="24" hasCustomPrompt="1"/>
          </p:nvPr>
        </p:nvSpPr>
        <p:spPr bwMode="auto">
          <a:xfrm>
            <a:off x="3554932" y="5406900"/>
            <a:ext cx="2443099" cy="361598"/>
          </a:xfrm>
        </p:spPr>
        <p:txBody>
          <a:bodyPr lIns="0">
            <a:normAutofit/>
          </a:bodyPr>
          <a:lstStyle>
            <a:lvl1pPr marL="0" indent="0" algn="ctr">
              <a:lnSpc>
                <a:spcPct val="150000"/>
              </a:lnSpc>
              <a:buFont typeface="Arial"/>
              <a:buNone/>
              <a:defRPr sz="1200">
                <a:solidFill>
                  <a:schemeClr val="tx1"/>
                </a:solidFill>
              </a:defRPr>
            </a:lvl1pPr>
          </a:lstStyle>
          <a:p>
            <a:pPr lvl="0">
              <a:defRPr/>
            </a:pPr>
            <a:r>
              <a:rPr lang="en-US"/>
              <a:t>Title</a:t>
            </a:r>
            <a:endParaRPr/>
          </a:p>
        </p:txBody>
      </p:sp>
      <p:sp>
        <p:nvSpPr>
          <p:cNvPr id="28" name="Text Placeholder 15"/>
          <p:cNvSpPr>
            <a:spLocks noGrp="1"/>
          </p:cNvSpPr>
          <p:nvPr>
            <p:ph type="body" sz="quarter" idx="25" hasCustomPrompt="1"/>
          </p:nvPr>
        </p:nvSpPr>
        <p:spPr bwMode="auto">
          <a:xfrm>
            <a:off x="931476" y="5061424"/>
            <a:ext cx="2443654" cy="320381"/>
          </a:xfrm>
        </p:spPr>
        <p:txBody>
          <a:bodyPr lIns="0" anchor="ctr">
            <a:noAutofit/>
          </a:bodyPr>
          <a:lstStyle>
            <a:lvl1pPr marL="0" indent="0" algn="ctr">
              <a:buNone/>
              <a:defRPr lang="en-US" sz="1800" cap="all">
                <a:solidFill>
                  <a:schemeClr val="accent1"/>
                </a:solidFill>
                <a:latin typeface="+mj-lt"/>
                <a:ea typeface="+mj-ea"/>
                <a:cs typeface="+mj-cs"/>
              </a:defRPr>
            </a:lvl1pPr>
          </a:lstStyle>
          <a:p>
            <a:pPr lvl="0">
              <a:defRPr/>
            </a:pPr>
            <a:r>
              <a:rPr lang="en-US"/>
              <a:t>nAME</a:t>
            </a:r>
            <a:endParaRPr lang="en-US"/>
          </a:p>
        </p:txBody>
      </p:sp>
      <p:sp>
        <p:nvSpPr>
          <p:cNvPr id="29" name="Text Placeholder 18"/>
          <p:cNvSpPr>
            <a:spLocks noGrp="1"/>
          </p:cNvSpPr>
          <p:nvPr>
            <p:ph type="body" sz="quarter" idx="26" hasCustomPrompt="1"/>
          </p:nvPr>
        </p:nvSpPr>
        <p:spPr bwMode="auto">
          <a:xfrm>
            <a:off x="931475" y="5406900"/>
            <a:ext cx="2443099" cy="361598"/>
          </a:xfrm>
        </p:spPr>
        <p:txBody>
          <a:bodyPr lIns="0">
            <a:normAutofit/>
          </a:bodyPr>
          <a:lstStyle>
            <a:lvl1pPr marL="0" indent="0" algn="ctr">
              <a:lnSpc>
                <a:spcPct val="150000"/>
              </a:lnSpc>
              <a:buFont typeface="Arial"/>
              <a:buNone/>
              <a:defRPr sz="1200">
                <a:solidFill>
                  <a:schemeClr val="tx1"/>
                </a:solidFill>
              </a:defRPr>
            </a:lvl1pPr>
          </a:lstStyle>
          <a:p>
            <a:pPr lvl="0">
              <a:defRPr/>
            </a:pPr>
            <a:r>
              <a:rPr lang="en-US"/>
              <a:t>Title</a:t>
            </a:r>
            <a:endParaRPr/>
          </a:p>
        </p:txBody>
      </p:sp>
      <p:sp>
        <p:nvSpPr>
          <p:cNvPr id="30" name="Text Placeholder 15"/>
          <p:cNvSpPr>
            <a:spLocks noGrp="1"/>
          </p:cNvSpPr>
          <p:nvPr>
            <p:ph type="body" sz="quarter" idx="27" hasCustomPrompt="1"/>
          </p:nvPr>
        </p:nvSpPr>
        <p:spPr bwMode="auto">
          <a:xfrm>
            <a:off x="6177835" y="5061424"/>
            <a:ext cx="2443654" cy="320381"/>
          </a:xfrm>
        </p:spPr>
        <p:txBody>
          <a:bodyPr lIns="0" anchor="ctr">
            <a:noAutofit/>
          </a:bodyPr>
          <a:lstStyle>
            <a:lvl1pPr marL="0" indent="0" algn="ctr">
              <a:buNone/>
              <a:defRPr lang="en-US" sz="1800" cap="all">
                <a:solidFill>
                  <a:schemeClr val="accent1"/>
                </a:solidFill>
                <a:latin typeface="+mj-lt"/>
                <a:ea typeface="+mj-ea"/>
                <a:cs typeface="+mj-cs"/>
              </a:defRPr>
            </a:lvl1pPr>
          </a:lstStyle>
          <a:p>
            <a:pPr lvl="0">
              <a:defRPr/>
            </a:pPr>
            <a:r>
              <a:rPr lang="en-US"/>
              <a:t>nAME</a:t>
            </a:r>
            <a:endParaRPr lang="en-US"/>
          </a:p>
        </p:txBody>
      </p:sp>
      <p:sp>
        <p:nvSpPr>
          <p:cNvPr id="31" name="Text Placeholder 18"/>
          <p:cNvSpPr>
            <a:spLocks noGrp="1"/>
          </p:cNvSpPr>
          <p:nvPr>
            <p:ph type="body" sz="quarter" idx="28" hasCustomPrompt="1"/>
          </p:nvPr>
        </p:nvSpPr>
        <p:spPr bwMode="auto">
          <a:xfrm>
            <a:off x="6177834" y="5406900"/>
            <a:ext cx="2443099" cy="361598"/>
          </a:xfrm>
        </p:spPr>
        <p:txBody>
          <a:bodyPr lIns="0">
            <a:normAutofit/>
          </a:bodyPr>
          <a:lstStyle>
            <a:lvl1pPr marL="0" indent="0" algn="ctr">
              <a:lnSpc>
                <a:spcPct val="150000"/>
              </a:lnSpc>
              <a:buFont typeface="Arial"/>
              <a:buNone/>
              <a:defRPr sz="1200">
                <a:solidFill>
                  <a:schemeClr val="tx1"/>
                </a:solidFill>
              </a:defRPr>
            </a:lvl1pPr>
          </a:lstStyle>
          <a:p>
            <a:pPr lvl="0">
              <a:defRPr/>
            </a:pPr>
            <a:r>
              <a:rPr lang="en-US"/>
              <a:t>Title</a:t>
            </a:r>
            <a:endParaRPr/>
          </a:p>
        </p:txBody>
      </p:sp>
      <p:sp>
        <p:nvSpPr>
          <p:cNvPr id="32" name="Text Placeholder 15"/>
          <p:cNvSpPr>
            <a:spLocks noGrp="1"/>
          </p:cNvSpPr>
          <p:nvPr>
            <p:ph type="body" sz="quarter" idx="29" hasCustomPrompt="1"/>
          </p:nvPr>
        </p:nvSpPr>
        <p:spPr bwMode="auto">
          <a:xfrm>
            <a:off x="8800181" y="5057897"/>
            <a:ext cx="2443654" cy="320381"/>
          </a:xfrm>
        </p:spPr>
        <p:txBody>
          <a:bodyPr lIns="0" anchor="ctr">
            <a:noAutofit/>
          </a:bodyPr>
          <a:lstStyle>
            <a:lvl1pPr marL="0" indent="0" algn="ctr">
              <a:buNone/>
              <a:defRPr lang="en-US" sz="1800" cap="all">
                <a:solidFill>
                  <a:schemeClr val="accent1"/>
                </a:solidFill>
                <a:latin typeface="+mj-lt"/>
                <a:ea typeface="+mj-ea"/>
                <a:cs typeface="+mj-cs"/>
              </a:defRPr>
            </a:lvl1pPr>
          </a:lstStyle>
          <a:p>
            <a:pPr lvl="0">
              <a:defRPr/>
            </a:pPr>
            <a:r>
              <a:rPr lang="en-US"/>
              <a:t>nAME</a:t>
            </a:r>
            <a:endParaRPr lang="en-US"/>
          </a:p>
        </p:txBody>
      </p:sp>
      <p:sp>
        <p:nvSpPr>
          <p:cNvPr id="33" name="Text Placeholder 18"/>
          <p:cNvSpPr>
            <a:spLocks noGrp="1"/>
          </p:cNvSpPr>
          <p:nvPr>
            <p:ph type="body" sz="quarter" idx="30" hasCustomPrompt="1"/>
          </p:nvPr>
        </p:nvSpPr>
        <p:spPr bwMode="auto">
          <a:xfrm>
            <a:off x="8800180" y="5403373"/>
            <a:ext cx="2443099" cy="361598"/>
          </a:xfrm>
        </p:spPr>
        <p:txBody>
          <a:bodyPr lIns="0">
            <a:normAutofit/>
          </a:bodyPr>
          <a:lstStyle>
            <a:lvl1pPr marL="0" indent="0" algn="ctr">
              <a:lnSpc>
                <a:spcPct val="150000"/>
              </a:lnSpc>
              <a:buFont typeface="Arial"/>
              <a:buNone/>
              <a:defRPr sz="1200">
                <a:solidFill>
                  <a:schemeClr val="tx1"/>
                </a:solidFill>
              </a:defRPr>
            </a:lvl1pPr>
          </a:lstStyle>
          <a:p>
            <a:pPr lvl="0">
              <a:defRPr/>
            </a:pPr>
            <a:r>
              <a:rPr lang="en-US"/>
              <a:t>Title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eam - 8 up">
    <p:spTree>
      <p:nvGrpSpPr>
        <p:cNvPr id="1" name=""/>
        <p:cNvGrpSpPr/>
        <p:nvPr/>
      </p:nvGrpSpPr>
      <p:grpSpPr bwMode="auto">
        <a:xfrm>
          <a:off x="0" y="0"/>
          <a:ext cx="0" cy="0"/>
          <a:chOff x="0" y="0"/>
          <a:chExt cx="0" cy="0"/>
        </a:xfrm>
      </p:grpSpPr>
      <p:sp>
        <p:nvSpPr>
          <p:cNvPr id="66" name="Picture Placeholder 65"/>
          <p:cNvSpPr>
            <a:spLocks noGrp="1"/>
          </p:cNvSpPr>
          <p:nvPr>
            <p:ph type="pic" sz="quarter" idx="38"/>
          </p:nvPr>
        </p:nvSpPr>
        <p:spPr bwMode="auto">
          <a:xfrm>
            <a:off x="10383801"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fill="norm" stroke="1" extrusionOk="0">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63" name="Picture Placeholder 62"/>
          <p:cNvSpPr>
            <a:spLocks noGrp="1"/>
          </p:cNvSpPr>
          <p:nvPr>
            <p:ph type="pic" sz="quarter" idx="37"/>
          </p:nvPr>
        </p:nvSpPr>
        <p:spPr bwMode="auto">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fill="norm" stroke="1" extrusionOk="0">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60" name="Picture Placeholder 59"/>
          <p:cNvSpPr>
            <a:spLocks noGrp="1"/>
          </p:cNvSpPr>
          <p:nvPr>
            <p:ph type="pic" sz="quarter" idx="36"/>
          </p:nvPr>
        </p:nvSpPr>
        <p:spPr bwMode="auto">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fill="norm" stroke="1" extrusionOk="0">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55" name="Picture Placeholder 54"/>
          <p:cNvSpPr>
            <a:spLocks noGrp="1"/>
          </p:cNvSpPr>
          <p:nvPr>
            <p:ph type="pic" sz="quarter" idx="35"/>
          </p:nvPr>
        </p:nvSpPr>
        <p:spPr bwMode="auto">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fill="norm" stroke="1" extrusionOk="0">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52" name="Picture Placeholder 51"/>
          <p:cNvSpPr>
            <a:spLocks noGrp="1"/>
          </p:cNvSpPr>
          <p:nvPr>
            <p:ph type="pic" sz="quarter" idx="34"/>
          </p:nvPr>
        </p:nvSpPr>
        <p:spPr bwMode="auto">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fill="norm" stroke="1" extrusionOk="0">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49" name="Picture Placeholder 48"/>
          <p:cNvSpPr>
            <a:spLocks noGrp="1"/>
          </p:cNvSpPr>
          <p:nvPr>
            <p:ph type="pic" sz="quarter" idx="33"/>
          </p:nvPr>
        </p:nvSpPr>
        <p:spPr bwMode="auto">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fill="norm" stroke="1" extrusionOk="0">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46" name="Picture Placeholder 45"/>
          <p:cNvSpPr>
            <a:spLocks noGrp="1"/>
          </p:cNvSpPr>
          <p:nvPr>
            <p:ph type="pic" sz="quarter" idx="32"/>
          </p:nvPr>
        </p:nvSpPr>
        <p:spPr bwMode="auto">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fill="norm" stroke="1" extrusionOk="0">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43" name="Picture Placeholder 42"/>
          <p:cNvSpPr>
            <a:spLocks noGrp="1"/>
          </p:cNvSpPr>
          <p:nvPr>
            <p:ph type="pic" sz="quarter" idx="31"/>
          </p:nvPr>
        </p:nvSpPr>
        <p:spPr bwMode="auto">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fill="norm" stroke="1" extrusionOk="0">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pPr>
              <a:defRPr/>
            </a:pPr>
            <a:endParaRPr lang="en-US"/>
          </a:p>
        </p:txBody>
      </p:sp>
      <p:sp>
        <p:nvSpPr>
          <p:cNvPr id="3" name="Date Placeholder 2"/>
          <p:cNvSpPr>
            <a:spLocks noGrp="1"/>
          </p:cNvSpPr>
          <p:nvPr>
            <p:ph type="dt" sz="half" idx="10"/>
          </p:nvPr>
        </p:nvSpPr>
        <p:spPr bwMode="auto"/>
        <p:txBody>
          <a:bodyPr/>
          <a:lstStyle/>
          <a:p>
            <a:pPr>
              <a:defRPr/>
            </a:pPr>
            <a:r>
              <a:rPr lang="en-US"/>
              <a:t>1/7/20XX</a:t>
            </a:r>
            <a:endParaRPr lang="en-US"/>
          </a:p>
        </p:txBody>
      </p:sp>
      <p:sp>
        <p:nvSpPr>
          <p:cNvPr id="4" name="Footer Placeholder 3"/>
          <p:cNvSpPr>
            <a:spLocks noGrp="1"/>
          </p:cNvSpPr>
          <p:nvPr>
            <p:ph type="ftr" sz="quarter" idx="11"/>
          </p:nvPr>
        </p:nvSpPr>
        <p:spPr bwMode="auto"/>
        <p:txBody>
          <a:bodyPr/>
          <a:lstStyle/>
          <a:p>
            <a:pPr>
              <a:defRPr/>
            </a:pPr>
            <a:r>
              <a:rPr lang="en-US"/>
              <a:t>Pitch deck</a:t>
            </a:r>
            <a:endParaRPr/>
          </a:p>
        </p:txBody>
      </p:sp>
      <p:sp>
        <p:nvSpPr>
          <p:cNvPr id="5" name="Slide Number Placeholder 4"/>
          <p:cNvSpPr>
            <a:spLocks noGrp="1"/>
          </p:cNvSpPr>
          <p:nvPr>
            <p:ph type="sldNum" sz="quarter" idx="12"/>
          </p:nvPr>
        </p:nvSpPr>
        <p:spPr bwMode="auto"/>
        <p:txBody>
          <a:bodyPr/>
          <a:lstStyle/>
          <a:p>
            <a:pPr>
              <a:defRPr/>
            </a:pPr>
            <a:fld id="{9FF96520-E4CE-4EAD-8ABF-1D2297D6B3AA}" type="slidenum">
              <a:rPr lang="en-US"/>
              <a:t/>
            </a:fld>
            <a:endParaRPr lang="en-US"/>
          </a:p>
        </p:txBody>
      </p:sp>
      <p:sp>
        <p:nvSpPr>
          <p:cNvPr id="25" name="Title 1"/>
          <p:cNvSpPr>
            <a:spLocks noGrp="1"/>
          </p:cNvSpPr>
          <p:nvPr>
            <p:ph type="title"/>
          </p:nvPr>
        </p:nvSpPr>
        <p:spPr bwMode="auto">
          <a:xfrm>
            <a:off x="1034142" y="670094"/>
            <a:ext cx="10134601" cy="924808"/>
          </a:xfrm>
        </p:spPr>
        <p:txBody>
          <a:bodyPr lIns="0">
            <a:normAutofit/>
          </a:bodyPr>
          <a:lstStyle>
            <a:lvl1pPr algn="ct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28" name="Text Placeholder 15"/>
          <p:cNvSpPr>
            <a:spLocks noGrp="1"/>
          </p:cNvSpPr>
          <p:nvPr>
            <p:ph type="body" sz="quarter" idx="25" hasCustomPrompt="1"/>
          </p:nvPr>
        </p:nvSpPr>
        <p:spPr bwMode="auto">
          <a:xfrm>
            <a:off x="0" y="2325819"/>
            <a:ext cx="1799279"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29" name="Text Placeholder 18"/>
          <p:cNvSpPr>
            <a:spLocks noGrp="1"/>
          </p:cNvSpPr>
          <p:nvPr>
            <p:ph type="body" sz="quarter" idx="26" hasCustomPrompt="1"/>
          </p:nvPr>
        </p:nvSpPr>
        <p:spPr bwMode="auto">
          <a:xfrm>
            <a:off x="409" y="2586626"/>
            <a:ext cx="1798870"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67" name="Text Placeholder 15"/>
          <p:cNvSpPr>
            <a:spLocks noGrp="1"/>
          </p:cNvSpPr>
          <p:nvPr>
            <p:ph type="body" sz="quarter" idx="39" hasCustomPrompt="1"/>
          </p:nvPr>
        </p:nvSpPr>
        <p:spPr bwMode="auto">
          <a:xfrm>
            <a:off x="3429000" y="2325819"/>
            <a:ext cx="1337117"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68" name="Text Placeholder 18"/>
          <p:cNvSpPr>
            <a:spLocks noGrp="1"/>
          </p:cNvSpPr>
          <p:nvPr>
            <p:ph type="body" sz="quarter" idx="40" hasCustomPrompt="1"/>
          </p:nvPr>
        </p:nvSpPr>
        <p:spPr bwMode="auto">
          <a:xfrm>
            <a:off x="3429005" y="2586626"/>
            <a:ext cx="1336813"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69" name="Text Placeholder 15"/>
          <p:cNvSpPr>
            <a:spLocks noGrp="1"/>
          </p:cNvSpPr>
          <p:nvPr>
            <p:ph type="body" sz="quarter" idx="41" hasCustomPrompt="1"/>
          </p:nvPr>
        </p:nvSpPr>
        <p:spPr bwMode="auto">
          <a:xfrm>
            <a:off x="6395597" y="2325819"/>
            <a:ext cx="1337117"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70" name="Text Placeholder 18"/>
          <p:cNvSpPr>
            <a:spLocks noGrp="1"/>
          </p:cNvSpPr>
          <p:nvPr>
            <p:ph type="body" sz="quarter" idx="42" hasCustomPrompt="1"/>
          </p:nvPr>
        </p:nvSpPr>
        <p:spPr bwMode="auto">
          <a:xfrm>
            <a:off x="6395602" y="2586626"/>
            <a:ext cx="1336813"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71" name="Text Placeholder 15"/>
          <p:cNvSpPr>
            <a:spLocks noGrp="1"/>
          </p:cNvSpPr>
          <p:nvPr>
            <p:ph type="body" sz="quarter" idx="43" hasCustomPrompt="1"/>
          </p:nvPr>
        </p:nvSpPr>
        <p:spPr bwMode="auto">
          <a:xfrm>
            <a:off x="9371508" y="2325819"/>
            <a:ext cx="1337117"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72" name="Text Placeholder 18"/>
          <p:cNvSpPr>
            <a:spLocks noGrp="1"/>
          </p:cNvSpPr>
          <p:nvPr>
            <p:ph type="body" sz="quarter" idx="44" hasCustomPrompt="1"/>
          </p:nvPr>
        </p:nvSpPr>
        <p:spPr bwMode="auto">
          <a:xfrm>
            <a:off x="9371513" y="2586626"/>
            <a:ext cx="1336813"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73" name="Text Placeholder 15"/>
          <p:cNvSpPr>
            <a:spLocks noGrp="1"/>
          </p:cNvSpPr>
          <p:nvPr>
            <p:ph type="body" sz="quarter" idx="45" hasCustomPrompt="1"/>
          </p:nvPr>
        </p:nvSpPr>
        <p:spPr bwMode="auto">
          <a:xfrm>
            <a:off x="1483375" y="4507480"/>
            <a:ext cx="1337117"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74" name="Text Placeholder 18"/>
          <p:cNvSpPr>
            <a:spLocks noGrp="1"/>
          </p:cNvSpPr>
          <p:nvPr>
            <p:ph type="body" sz="quarter" idx="46" hasCustomPrompt="1"/>
          </p:nvPr>
        </p:nvSpPr>
        <p:spPr bwMode="auto">
          <a:xfrm>
            <a:off x="1483380" y="4768286"/>
            <a:ext cx="1336813"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75" name="Text Placeholder 15"/>
          <p:cNvSpPr>
            <a:spLocks noGrp="1"/>
          </p:cNvSpPr>
          <p:nvPr>
            <p:ph type="body" sz="quarter" idx="47" hasCustomPrompt="1"/>
          </p:nvPr>
        </p:nvSpPr>
        <p:spPr bwMode="auto">
          <a:xfrm>
            <a:off x="4457493" y="4507480"/>
            <a:ext cx="1337117"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76" name="Text Placeholder 18"/>
          <p:cNvSpPr>
            <a:spLocks noGrp="1"/>
          </p:cNvSpPr>
          <p:nvPr>
            <p:ph type="body" sz="quarter" idx="48" hasCustomPrompt="1"/>
          </p:nvPr>
        </p:nvSpPr>
        <p:spPr bwMode="auto">
          <a:xfrm>
            <a:off x="4457498" y="4768286"/>
            <a:ext cx="1336813"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77" name="Text Placeholder 15"/>
          <p:cNvSpPr>
            <a:spLocks noGrp="1"/>
          </p:cNvSpPr>
          <p:nvPr>
            <p:ph type="body" sz="quarter" idx="49" hasCustomPrompt="1"/>
          </p:nvPr>
        </p:nvSpPr>
        <p:spPr bwMode="auto">
          <a:xfrm>
            <a:off x="7416963" y="4502202"/>
            <a:ext cx="1337117"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78" name="Text Placeholder 18"/>
          <p:cNvSpPr>
            <a:spLocks noGrp="1"/>
          </p:cNvSpPr>
          <p:nvPr>
            <p:ph type="body" sz="quarter" idx="50" hasCustomPrompt="1"/>
          </p:nvPr>
        </p:nvSpPr>
        <p:spPr bwMode="auto">
          <a:xfrm>
            <a:off x="7416968" y="4763008"/>
            <a:ext cx="1336813"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
        <p:nvSpPr>
          <p:cNvPr id="79" name="Text Placeholder 15"/>
          <p:cNvSpPr>
            <a:spLocks noGrp="1"/>
          </p:cNvSpPr>
          <p:nvPr>
            <p:ph type="body" sz="quarter" idx="51" hasCustomPrompt="1"/>
          </p:nvPr>
        </p:nvSpPr>
        <p:spPr bwMode="auto">
          <a:xfrm>
            <a:off x="10376433" y="4527297"/>
            <a:ext cx="1799279" cy="320381"/>
          </a:xfrm>
        </p:spPr>
        <p:txBody>
          <a:bodyPr lIns="0" anchor="ctr">
            <a:noAutofit/>
          </a:bodyPr>
          <a:lstStyle>
            <a:lvl1pPr marL="0" indent="0" algn="ctr">
              <a:buNone/>
              <a:defRPr lang="en-US" sz="1200" cap="all">
                <a:solidFill>
                  <a:schemeClr val="accent1"/>
                </a:solidFill>
                <a:latin typeface="+mj-lt"/>
                <a:ea typeface="+mj-ea"/>
                <a:cs typeface="+mj-cs"/>
              </a:defRPr>
            </a:lvl1pPr>
          </a:lstStyle>
          <a:p>
            <a:pPr lvl="0">
              <a:defRPr/>
            </a:pPr>
            <a:r>
              <a:rPr lang="en-US"/>
              <a:t>name</a:t>
            </a:r>
            <a:endParaRPr/>
          </a:p>
        </p:txBody>
      </p:sp>
      <p:sp>
        <p:nvSpPr>
          <p:cNvPr id="80" name="Text Placeholder 18"/>
          <p:cNvSpPr>
            <a:spLocks noGrp="1"/>
          </p:cNvSpPr>
          <p:nvPr>
            <p:ph type="body" sz="quarter" idx="52" hasCustomPrompt="1"/>
          </p:nvPr>
        </p:nvSpPr>
        <p:spPr bwMode="auto">
          <a:xfrm>
            <a:off x="10376438" y="4788103"/>
            <a:ext cx="1798870" cy="361598"/>
          </a:xfrm>
        </p:spPr>
        <p:txBody>
          <a:bodyPr lIns="0">
            <a:normAutofit/>
          </a:bodyPr>
          <a:lstStyle>
            <a:lvl1pPr marL="0" indent="0" algn="ctr">
              <a:lnSpc>
                <a:spcPct val="150000"/>
              </a:lnSpc>
              <a:buFont typeface="Arial"/>
              <a:buNone/>
              <a:defRPr sz="900">
                <a:solidFill>
                  <a:schemeClr val="tx1"/>
                </a:solidFill>
              </a:defRPr>
            </a:lvl1pPr>
          </a:lstStyle>
          <a:p>
            <a:pPr lvl="0">
              <a:defRPr/>
            </a:pPr>
            <a:r>
              <a:rPr lang="en-US"/>
              <a:t>Title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ontent 4 column with icons">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34142" y="1110286"/>
            <a:ext cx="10515600"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3" name="Date Placeholder 2"/>
          <p:cNvSpPr>
            <a:spLocks noGrp="1"/>
          </p:cNvSpPr>
          <p:nvPr>
            <p:ph type="dt" sz="half" idx="20"/>
          </p:nvPr>
        </p:nvSpPr>
        <p:spPr bwMode="auto"/>
        <p:txBody>
          <a:bodyPr/>
          <a:lstStyle/>
          <a:p>
            <a:pPr>
              <a:defRPr/>
            </a:pPr>
            <a:r>
              <a:rPr lang="en-US"/>
              <a:t>1/7/20XX</a:t>
            </a:r>
            <a:endParaRPr lang="en-US"/>
          </a:p>
        </p:txBody>
      </p:sp>
      <p:sp>
        <p:nvSpPr>
          <p:cNvPr id="4" name="Footer Placeholder 3"/>
          <p:cNvSpPr>
            <a:spLocks noGrp="1"/>
          </p:cNvSpPr>
          <p:nvPr>
            <p:ph type="ftr" sz="quarter" idx="21"/>
          </p:nvPr>
        </p:nvSpPr>
        <p:spPr bwMode="auto"/>
        <p:txBody>
          <a:bodyPr/>
          <a:lstStyle/>
          <a:p>
            <a:pPr>
              <a:defRPr/>
            </a:pPr>
            <a:r>
              <a:rPr lang="en-US"/>
              <a:t>Pitch deck</a:t>
            </a:r>
            <a:endParaRPr/>
          </a:p>
        </p:txBody>
      </p:sp>
      <p:sp>
        <p:nvSpPr>
          <p:cNvPr id="5" name="Slide Number Placeholder 4"/>
          <p:cNvSpPr>
            <a:spLocks noGrp="1"/>
          </p:cNvSpPr>
          <p:nvPr>
            <p:ph type="sldNum" sz="quarter" idx="22"/>
          </p:nvPr>
        </p:nvSpPr>
        <p:spPr bwMode="auto"/>
        <p:txBody>
          <a:bodyPr/>
          <a:lstStyle/>
          <a:p>
            <a:pPr>
              <a:defRPr/>
            </a:pPr>
            <a:fld id="{B5CEABB6-07DC-46E8-9B57-56EC44A396E5}" type="slidenum">
              <a:rPr lang="en-US"/>
              <a:t/>
            </a:fld>
            <a:endParaRPr lang="en-US"/>
          </a:p>
        </p:txBody>
      </p:sp>
      <p:cxnSp>
        <p:nvCxnSpPr>
          <p:cNvPr id="7" name="Straight Connector 6"/>
          <p:cNvCxnSpPr>
            <a:cxnSpLocks/>
          </p:cNvCxnSpPr>
          <p:nvPr userDrawn="1"/>
        </p:nvCxnSpPr>
        <p:spPr bwMode="auto">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hasCustomPrompt="1"/>
          </p:nvPr>
        </p:nvSpPr>
        <p:spPr bwMode="auto">
          <a:xfrm>
            <a:off x="838200" y="3788813"/>
            <a:ext cx="2330726" cy="804859"/>
          </a:xfrm>
        </p:spPr>
        <p:txBody>
          <a:bodyPr lIns="0" rIns="0" anchor="b">
            <a:noAutofit/>
          </a:bodyPr>
          <a:lstStyle>
            <a:lvl1pPr marL="0" indent="0" algn="ctr">
              <a:buNone/>
              <a:defRPr lang="en-US" sz="3200" spc="15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a:t>
            </a:r>
            <a:endParaRPr/>
          </a:p>
        </p:txBody>
      </p:sp>
      <p:sp>
        <p:nvSpPr>
          <p:cNvPr id="21" name="Content Placeholder 3"/>
          <p:cNvSpPr>
            <a:spLocks noGrp="1"/>
          </p:cNvSpPr>
          <p:nvPr>
            <p:ph sz="half" idx="2"/>
          </p:nvPr>
        </p:nvSpPr>
        <p:spPr bwMode="auto">
          <a:xfrm>
            <a:off x="838200" y="5120722"/>
            <a:ext cx="2330726" cy="853167"/>
          </a:xfrm>
        </p:spPr>
        <p:txBody>
          <a:bodyPr lIns="0" rIns="0">
            <a:normAutofit/>
          </a:bodyPr>
          <a:lstStyle>
            <a:lvl1pPr marL="0" indent="0" algn="ctr">
              <a:lnSpc>
                <a:spcPct val="100000"/>
              </a:lnSpc>
              <a:buNone/>
              <a:defRPr sz="1200" spc="50">
                <a:solidFill>
                  <a:schemeClr val="tx1">
                    <a:lumMod val="75000"/>
                    <a:lumOff val="25000"/>
                  </a:schemeClr>
                </a:solidFill>
              </a:defRPr>
            </a:lvl1pPr>
            <a:lvl2pPr marL="457200" indent="0">
              <a:lnSpc>
                <a:spcPct val="100000"/>
              </a:lnSpc>
              <a:buNone/>
              <a:defRPr sz="1400" spc="50"/>
            </a:lvl2pPr>
            <a:lvl3pPr marL="914400" indent="0">
              <a:lnSpc>
                <a:spcPct val="100000"/>
              </a:lnSpc>
              <a:buNone/>
              <a:defRPr sz="1400" spc="50"/>
            </a:lvl3pPr>
            <a:lvl4pPr marL="1371600" indent="0">
              <a:lnSpc>
                <a:spcPct val="100000"/>
              </a:lnSpc>
              <a:buNone/>
              <a:defRPr sz="1400" spc="50"/>
            </a:lvl4pPr>
            <a:lvl5pPr marL="1828800" indent="0">
              <a:lnSpc>
                <a:spcPct val="100000"/>
              </a:lnSpc>
              <a:buNone/>
              <a:defRPr sz="1400" spc="50"/>
            </a:lvl5pPr>
          </a:lstStyle>
          <a:p>
            <a:pPr lvl="0">
              <a:defRPr/>
            </a:pPr>
            <a:r>
              <a:rPr lang="en-US"/>
              <a:t>Click to edit Master text styles</a:t>
            </a:r>
            <a:endParaRPr/>
          </a:p>
        </p:txBody>
      </p:sp>
      <p:sp>
        <p:nvSpPr>
          <p:cNvPr id="22" name="Text Placeholder 4"/>
          <p:cNvSpPr>
            <a:spLocks noGrp="1"/>
          </p:cNvSpPr>
          <p:nvPr>
            <p:ph type="body" sz="quarter" idx="3" hasCustomPrompt="1"/>
          </p:nvPr>
        </p:nvSpPr>
        <p:spPr bwMode="auto">
          <a:xfrm>
            <a:off x="3562665" y="3788813"/>
            <a:ext cx="2342205" cy="804859"/>
          </a:xfrm>
        </p:spPr>
        <p:txBody>
          <a:bodyPr lIns="0" rIns="0" anchor="b">
            <a:noAutofit/>
          </a:bodyPr>
          <a:lstStyle>
            <a:lvl1pPr marL="0" indent="0" algn="ctr">
              <a:buNone/>
              <a:defRPr lang="en-US" sz="3200" spc="15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a:t>
            </a:r>
            <a:endParaRPr/>
          </a:p>
        </p:txBody>
      </p:sp>
      <p:sp>
        <p:nvSpPr>
          <p:cNvPr id="23" name="Content Placeholder 5"/>
          <p:cNvSpPr>
            <a:spLocks noGrp="1"/>
          </p:cNvSpPr>
          <p:nvPr>
            <p:ph sz="quarter" idx="4"/>
          </p:nvPr>
        </p:nvSpPr>
        <p:spPr bwMode="auto">
          <a:xfrm>
            <a:off x="3562665" y="5120722"/>
            <a:ext cx="2342205" cy="853167"/>
          </a:xfrm>
        </p:spPr>
        <p:txBody>
          <a:bodyPr lIns="0" rIns="0">
            <a:normAutofit/>
          </a:bodyPr>
          <a:lstStyle>
            <a:lvl1pPr marL="0" indent="0" algn="ctr">
              <a:lnSpc>
                <a:spcPct val="100000"/>
              </a:lnSpc>
              <a:buNone/>
              <a:defRPr sz="1200" spc="50">
                <a:solidFill>
                  <a:schemeClr val="tx1">
                    <a:lumMod val="75000"/>
                    <a:lumOff val="25000"/>
                  </a:schemeClr>
                </a:solidFill>
              </a:defRPr>
            </a:lvl1pPr>
            <a:lvl2pPr marL="457200" indent="0">
              <a:lnSpc>
                <a:spcPct val="100000"/>
              </a:lnSpc>
              <a:buNone/>
              <a:defRPr sz="1400" spc="50"/>
            </a:lvl2pPr>
            <a:lvl3pPr marL="914400" indent="0">
              <a:lnSpc>
                <a:spcPct val="100000"/>
              </a:lnSpc>
              <a:buNone/>
              <a:defRPr sz="1400" spc="50"/>
            </a:lvl3pPr>
            <a:lvl4pPr marL="1371600" indent="0">
              <a:lnSpc>
                <a:spcPct val="100000"/>
              </a:lnSpc>
              <a:buNone/>
              <a:defRPr sz="1400" spc="50"/>
            </a:lvl4pPr>
            <a:lvl5pPr marL="1828800" indent="0">
              <a:lnSpc>
                <a:spcPct val="100000"/>
              </a:lnSpc>
              <a:buNone/>
              <a:defRPr sz="1400" spc="50"/>
            </a:lvl5pPr>
          </a:lstStyle>
          <a:p>
            <a:pPr lvl="0">
              <a:defRPr/>
            </a:pPr>
            <a:r>
              <a:rPr lang="en-US"/>
              <a:t>Click to edit Master text styles</a:t>
            </a:r>
            <a:endParaRPr/>
          </a:p>
        </p:txBody>
      </p:sp>
      <p:sp>
        <p:nvSpPr>
          <p:cNvPr id="24" name="Text Placeholder 2"/>
          <p:cNvSpPr>
            <a:spLocks noGrp="1"/>
          </p:cNvSpPr>
          <p:nvPr>
            <p:ph type="body" idx="13" hasCustomPrompt="1"/>
          </p:nvPr>
        </p:nvSpPr>
        <p:spPr bwMode="auto">
          <a:xfrm>
            <a:off x="6298609" y="3788813"/>
            <a:ext cx="2330726" cy="804859"/>
          </a:xfrm>
        </p:spPr>
        <p:txBody>
          <a:bodyPr lIns="0" rIns="0" anchor="b">
            <a:noAutofit/>
          </a:bodyPr>
          <a:lstStyle>
            <a:lvl1pPr marL="0" indent="0" algn="ctr">
              <a:buNone/>
              <a:defRPr lang="en-US" sz="3200" spc="15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a:t>
            </a:r>
            <a:endParaRPr/>
          </a:p>
        </p:txBody>
      </p:sp>
      <p:sp>
        <p:nvSpPr>
          <p:cNvPr id="25" name="Content Placeholder 3"/>
          <p:cNvSpPr>
            <a:spLocks noGrp="1"/>
          </p:cNvSpPr>
          <p:nvPr>
            <p:ph sz="half" idx="14"/>
          </p:nvPr>
        </p:nvSpPr>
        <p:spPr bwMode="auto">
          <a:xfrm>
            <a:off x="6298609" y="5120722"/>
            <a:ext cx="2330726" cy="853167"/>
          </a:xfrm>
        </p:spPr>
        <p:txBody>
          <a:bodyPr lIns="0" rIns="0">
            <a:normAutofit/>
          </a:bodyPr>
          <a:lstStyle>
            <a:lvl1pPr marL="0" indent="0" algn="ctr">
              <a:lnSpc>
                <a:spcPct val="100000"/>
              </a:lnSpc>
              <a:buNone/>
              <a:defRPr sz="1200" spc="50">
                <a:solidFill>
                  <a:schemeClr val="tx1">
                    <a:lumMod val="75000"/>
                    <a:lumOff val="25000"/>
                  </a:schemeClr>
                </a:solidFill>
              </a:defRPr>
            </a:lvl1pPr>
            <a:lvl2pPr marL="457200" indent="0">
              <a:lnSpc>
                <a:spcPct val="100000"/>
              </a:lnSpc>
              <a:buNone/>
              <a:defRPr sz="1400" spc="50"/>
            </a:lvl2pPr>
            <a:lvl3pPr marL="914400" indent="0">
              <a:lnSpc>
                <a:spcPct val="100000"/>
              </a:lnSpc>
              <a:buNone/>
              <a:defRPr sz="1400" spc="50"/>
            </a:lvl3pPr>
            <a:lvl4pPr marL="1371600" indent="0">
              <a:lnSpc>
                <a:spcPct val="100000"/>
              </a:lnSpc>
              <a:buNone/>
              <a:defRPr sz="1400" spc="50"/>
            </a:lvl4pPr>
            <a:lvl5pPr marL="1828800" indent="0">
              <a:lnSpc>
                <a:spcPct val="100000"/>
              </a:lnSpc>
              <a:buNone/>
              <a:defRPr sz="1400" spc="50"/>
            </a:lvl5pPr>
          </a:lstStyle>
          <a:p>
            <a:pPr lvl="0">
              <a:defRPr/>
            </a:pPr>
            <a:r>
              <a:rPr lang="en-US"/>
              <a:t>Click to edit Master text styles</a:t>
            </a:r>
            <a:endParaRPr/>
          </a:p>
        </p:txBody>
      </p:sp>
      <p:sp>
        <p:nvSpPr>
          <p:cNvPr id="26" name="Text Placeholder 2"/>
          <p:cNvSpPr>
            <a:spLocks noGrp="1"/>
          </p:cNvSpPr>
          <p:nvPr>
            <p:ph type="body" idx="15" hasCustomPrompt="1"/>
          </p:nvPr>
        </p:nvSpPr>
        <p:spPr bwMode="auto">
          <a:xfrm>
            <a:off x="9023074" y="3788457"/>
            <a:ext cx="2330726" cy="804859"/>
          </a:xfrm>
        </p:spPr>
        <p:txBody>
          <a:bodyPr lIns="0" rIns="0" anchor="b">
            <a:noAutofit/>
          </a:bodyPr>
          <a:lstStyle>
            <a:lvl1pPr marL="0" indent="0" algn="ctr">
              <a:buNone/>
              <a:defRPr lang="en-US" sz="3200" spc="15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a:t>
            </a:r>
            <a:endParaRPr/>
          </a:p>
        </p:txBody>
      </p:sp>
      <p:sp>
        <p:nvSpPr>
          <p:cNvPr id="27" name="Content Placeholder 3"/>
          <p:cNvSpPr>
            <a:spLocks noGrp="1"/>
          </p:cNvSpPr>
          <p:nvPr>
            <p:ph sz="half" idx="16"/>
          </p:nvPr>
        </p:nvSpPr>
        <p:spPr bwMode="auto">
          <a:xfrm>
            <a:off x="9023074" y="5120366"/>
            <a:ext cx="2330726" cy="853167"/>
          </a:xfrm>
        </p:spPr>
        <p:txBody>
          <a:bodyPr lIns="0" rIns="0">
            <a:normAutofit/>
          </a:bodyPr>
          <a:lstStyle>
            <a:lvl1pPr marL="0" indent="0" algn="ctr">
              <a:lnSpc>
                <a:spcPct val="100000"/>
              </a:lnSpc>
              <a:buNone/>
              <a:defRPr sz="1200" spc="50">
                <a:solidFill>
                  <a:schemeClr val="tx1">
                    <a:lumMod val="75000"/>
                    <a:lumOff val="25000"/>
                  </a:schemeClr>
                </a:solidFill>
              </a:defRPr>
            </a:lvl1pPr>
            <a:lvl2pPr marL="457200" indent="0">
              <a:lnSpc>
                <a:spcPct val="100000"/>
              </a:lnSpc>
              <a:buNone/>
              <a:defRPr sz="1400" spc="50"/>
            </a:lvl2pPr>
            <a:lvl3pPr marL="914400" indent="0">
              <a:lnSpc>
                <a:spcPct val="100000"/>
              </a:lnSpc>
              <a:buNone/>
              <a:defRPr sz="1400" spc="50"/>
            </a:lvl3pPr>
            <a:lvl4pPr marL="1371600" indent="0">
              <a:lnSpc>
                <a:spcPct val="100000"/>
              </a:lnSpc>
              <a:buNone/>
              <a:defRPr sz="1400" spc="50"/>
            </a:lvl4pPr>
            <a:lvl5pPr marL="1828800" indent="0">
              <a:lnSpc>
                <a:spcPct val="100000"/>
              </a:lnSpc>
              <a:buNone/>
              <a:defRPr sz="1400" spc="50"/>
            </a:lvl5pPr>
          </a:lstStyle>
          <a:p>
            <a:pPr lvl="0">
              <a:defRPr/>
            </a:pPr>
            <a:r>
              <a:rPr lang="en-US"/>
              <a:t>Click to edit Master text styles</a:t>
            </a:r>
            <a:endParaRPr/>
          </a:p>
        </p:txBody>
      </p:sp>
      <p:sp>
        <p:nvSpPr>
          <p:cNvPr id="28" name="Text Placeholder 2"/>
          <p:cNvSpPr>
            <a:spLocks noGrp="1"/>
          </p:cNvSpPr>
          <p:nvPr>
            <p:ph type="body" idx="17" hasCustomPrompt="1"/>
          </p:nvPr>
        </p:nvSpPr>
        <p:spPr bwMode="auto">
          <a:xfrm>
            <a:off x="838200" y="4464810"/>
            <a:ext cx="2330726" cy="438505"/>
          </a:xfrm>
        </p:spPr>
        <p:txBody>
          <a:bodyPr lIns="0" rIns="0" anchor="b">
            <a:noAutofit/>
          </a:bodyPr>
          <a:lstStyle>
            <a:lvl1pPr marL="0" indent="0" algn="ctr">
              <a:buNone/>
              <a:defRPr lang="en-US" sz="1400" cap="all" spc="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a:t>
            </a:r>
            <a:endParaRPr/>
          </a:p>
        </p:txBody>
      </p:sp>
      <p:sp>
        <p:nvSpPr>
          <p:cNvPr id="30" name="Text Placeholder 2"/>
          <p:cNvSpPr>
            <a:spLocks noGrp="1"/>
          </p:cNvSpPr>
          <p:nvPr>
            <p:ph type="body" idx="19" hasCustomPrompt="1"/>
          </p:nvPr>
        </p:nvSpPr>
        <p:spPr bwMode="auto">
          <a:xfrm>
            <a:off x="6298609" y="4464810"/>
            <a:ext cx="2330726" cy="438505"/>
          </a:xfrm>
        </p:spPr>
        <p:txBody>
          <a:bodyPr lIns="0" rIns="0" anchor="b">
            <a:noAutofit/>
          </a:bodyPr>
          <a:lstStyle>
            <a:lvl1pPr marL="0" indent="0" algn="ctr">
              <a:buNone/>
              <a:defRPr lang="en-US" sz="1400" cap="all" spc="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a:t>
            </a:r>
            <a:endParaRPr/>
          </a:p>
        </p:txBody>
      </p:sp>
      <p:sp>
        <p:nvSpPr>
          <p:cNvPr id="35" name="Text Placeholder 2"/>
          <p:cNvSpPr>
            <a:spLocks noGrp="1"/>
          </p:cNvSpPr>
          <p:nvPr>
            <p:ph type="body" idx="23" hasCustomPrompt="1"/>
          </p:nvPr>
        </p:nvSpPr>
        <p:spPr bwMode="auto">
          <a:xfrm>
            <a:off x="9023074" y="4464454"/>
            <a:ext cx="2330726" cy="438505"/>
          </a:xfrm>
        </p:spPr>
        <p:txBody>
          <a:bodyPr lIns="0" rIns="0" anchor="b">
            <a:noAutofit/>
          </a:bodyPr>
          <a:lstStyle>
            <a:lvl1pPr marL="0" indent="0" algn="ctr">
              <a:buNone/>
              <a:defRPr lang="en-US" sz="1400" cap="all" spc="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a:t>
            </a:r>
            <a:endParaRPr/>
          </a:p>
        </p:txBody>
      </p:sp>
      <p:sp>
        <p:nvSpPr>
          <p:cNvPr id="36" name="Text Placeholder 2"/>
          <p:cNvSpPr>
            <a:spLocks noGrp="1"/>
          </p:cNvSpPr>
          <p:nvPr>
            <p:ph type="body" idx="24" hasCustomPrompt="1"/>
          </p:nvPr>
        </p:nvSpPr>
        <p:spPr bwMode="auto">
          <a:xfrm>
            <a:off x="3568700" y="4464453"/>
            <a:ext cx="2330726" cy="438505"/>
          </a:xfrm>
        </p:spPr>
        <p:txBody>
          <a:bodyPr lIns="0" rIns="0" anchor="b">
            <a:noAutofit/>
          </a:bodyPr>
          <a:lstStyle>
            <a:lvl1pPr marL="0" indent="0" algn="ctr">
              <a:buNone/>
              <a:defRPr lang="en-US" sz="1400" cap="all" spc="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and Content with pic M">
    <p:spTree>
      <p:nvGrpSpPr>
        <p:cNvPr id="1" name=""/>
        <p:cNvGrpSpPr/>
        <p:nvPr/>
      </p:nvGrpSpPr>
      <p:grpSpPr bwMode="auto">
        <a:xfrm>
          <a:off x="0" y="0"/>
          <a:ext cx="0" cy="0"/>
          <a:chOff x="0" y="0"/>
          <a:chExt cx="0" cy="0"/>
        </a:xfrm>
      </p:grpSpPr>
      <p:sp>
        <p:nvSpPr>
          <p:cNvPr id="17" name="Picture Placeholder 16"/>
          <p:cNvSpPr>
            <a:spLocks noGrp="1"/>
          </p:cNvSpPr>
          <p:nvPr>
            <p:ph type="pic" sz="quarter" idx="13"/>
          </p:nvPr>
        </p:nvSpPr>
        <p:spPr bwMode="auto">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fill="norm" stroke="1" extrusionOk="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pPr>
              <a:defRPr/>
            </a:pPr>
            <a:endParaRPr lang="en-US"/>
          </a:p>
        </p:txBody>
      </p:sp>
      <p:sp>
        <p:nvSpPr>
          <p:cNvPr id="3" name="Content Placeholder 2"/>
          <p:cNvSpPr>
            <a:spLocks noGrp="1"/>
          </p:cNvSpPr>
          <p:nvPr>
            <p:ph idx="1"/>
          </p:nvPr>
        </p:nvSpPr>
        <p:spPr bwMode="auto">
          <a:xfrm>
            <a:off x="7260771" y="4136571"/>
            <a:ext cx="3907972" cy="1883230"/>
          </a:xfrm>
        </p:spPr>
        <p:txBody>
          <a:bodyPr lIns="0">
            <a:normAutofit/>
          </a:bodyPr>
          <a:lstStyle>
            <a:lvl1pPr marL="0" indent="0">
              <a:lnSpc>
                <a:spcPct val="150000"/>
              </a:lnSpc>
              <a:buNone/>
              <a:defRPr sz="1200"/>
            </a:lvl1pPr>
          </a:lstStyle>
          <a:p>
            <a:pPr lvl="0">
              <a:defRPr/>
            </a:pPr>
            <a:r>
              <a:rPr lang="en-US"/>
              <a:t>Click to edit Master text styles</a:t>
            </a:r>
            <a:endParaRPr/>
          </a:p>
        </p:txBody>
      </p:sp>
      <p:sp>
        <p:nvSpPr>
          <p:cNvPr id="4" name="Date Placeholder 3"/>
          <p:cNvSpPr>
            <a:spLocks noGrp="1"/>
          </p:cNvSpPr>
          <p:nvPr>
            <p:ph type="dt" sz="half" idx="10"/>
          </p:nvPr>
        </p:nvSpPr>
        <p:spPr bwMode="auto">
          <a:xfrm>
            <a:off x="838200" y="6356350"/>
            <a:ext cx="1643743" cy="365125"/>
          </a:xfrm>
        </p:spPr>
        <p:txBody>
          <a:bodyPr/>
          <a:lstStyle>
            <a:lvl1pPr algn="ctr">
              <a:defRPr>
                <a:solidFill>
                  <a:schemeClr val="tx1"/>
                </a:solidFill>
              </a:defRPr>
            </a:lvl1pPr>
          </a:lstStyle>
          <a:p>
            <a:pPr>
              <a:defRPr/>
            </a:pPr>
            <a:r>
              <a:rPr lang="en-US"/>
              <a:t>1/7/20XX</a:t>
            </a:r>
            <a:endParaRPr lang="en-US"/>
          </a:p>
        </p:txBody>
      </p:sp>
      <p:sp>
        <p:nvSpPr>
          <p:cNvPr id="5" name="Footer Placeholder 4"/>
          <p:cNvSpPr>
            <a:spLocks noGrp="1"/>
          </p:cNvSpPr>
          <p:nvPr>
            <p:ph type="ftr" sz="quarter" idx="11"/>
          </p:nvPr>
        </p:nvSpPr>
        <p:spPr bwMode="auto">
          <a:xfrm>
            <a:off x="4332514" y="6356350"/>
            <a:ext cx="2175532" cy="365125"/>
          </a:xfrm>
        </p:spPr>
        <p:txBody>
          <a:bodyPr/>
          <a:lstStyle>
            <a:lvl1pPr>
              <a:defRPr>
                <a:solidFill>
                  <a:schemeClr val="tx1"/>
                </a:solidFill>
              </a:defRPr>
            </a:lvl1pPr>
          </a:lstStyle>
          <a:p>
            <a:pPr>
              <a:defRPr/>
            </a:pPr>
            <a:r>
              <a:rPr lang="en-US"/>
              <a:t>Pitch deck</a:t>
            </a:r>
            <a:endParaRPr/>
          </a:p>
        </p:txBody>
      </p:sp>
      <p:sp>
        <p:nvSpPr>
          <p:cNvPr id="6" name="Slide Number Placeholder 5"/>
          <p:cNvSpPr>
            <a:spLocks noGrp="1"/>
          </p:cNvSpPr>
          <p:nvPr>
            <p:ph type="sldNum" sz="quarter" idx="12"/>
          </p:nvPr>
        </p:nvSpPr>
        <p:spPr bwMode="auto"/>
        <p:txBody>
          <a:bodyPr/>
          <a:lstStyle/>
          <a:p>
            <a:pPr>
              <a:defRPr/>
            </a:pPr>
            <a:fld id="{9FF96520-E4CE-4EAD-8ABF-1D2297D6B3AA}" type="slidenum">
              <a:rPr lang="en-US"/>
              <a:t/>
            </a:fld>
            <a:endParaRPr lang="en-US"/>
          </a:p>
        </p:txBody>
      </p:sp>
      <p:sp>
        <p:nvSpPr>
          <p:cNvPr id="8" name="Title 1"/>
          <p:cNvSpPr>
            <a:spLocks noGrp="1"/>
          </p:cNvSpPr>
          <p:nvPr>
            <p:ph type="title"/>
          </p:nvPr>
        </p:nvSpPr>
        <p:spPr bwMode="auto">
          <a:xfrm>
            <a:off x="7260771" y="3363686"/>
            <a:ext cx="3907972" cy="555171"/>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a:t>
            </a:r>
            <a:endParaRPr/>
          </a:p>
        </p:txBody>
      </p:sp>
      <p:cxnSp>
        <p:nvCxnSpPr>
          <p:cNvPr id="10" name="Straight Connector 9"/>
          <p:cNvCxnSpPr>
            <a:cxnSpLocks/>
          </p:cNvCxnSpPr>
          <p:nvPr userDrawn="1"/>
        </p:nvCxnSpPr>
        <p:spPr bwMode="auto">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losing">
    <p:spTree>
      <p:nvGrpSpPr>
        <p:cNvPr id="1" name=""/>
        <p:cNvGrpSpPr/>
        <p:nvPr/>
      </p:nvGrpSpPr>
      <p:grpSpPr bwMode="auto">
        <a:xfrm>
          <a:off x="0" y="0"/>
          <a:ext cx="0" cy="0"/>
          <a:chOff x="0" y="0"/>
          <a:chExt cx="0" cy="0"/>
        </a:xfrm>
      </p:grpSpPr>
      <p:sp>
        <p:nvSpPr>
          <p:cNvPr id="46" name="Picture Placeholder 45"/>
          <p:cNvSpPr>
            <a:spLocks noGrp="1"/>
          </p:cNvSpPr>
          <p:nvPr>
            <p:ph type="pic" sz="quarter" idx="28"/>
          </p:nvPr>
        </p:nvSpPr>
        <p:spPr bwMode="auto">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fill="norm" stroke="1" extrusionOk="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pPr>
              <a:defRPr/>
            </a:pPr>
            <a:endParaRPr lang="en-US"/>
          </a:p>
        </p:txBody>
      </p:sp>
      <p:sp>
        <p:nvSpPr>
          <p:cNvPr id="30" name="Picture Placeholder 29"/>
          <p:cNvSpPr>
            <a:spLocks noGrp="1"/>
          </p:cNvSpPr>
          <p:nvPr>
            <p:ph type="pic" sz="quarter" idx="27"/>
          </p:nvPr>
        </p:nvSpPr>
        <p:spPr bwMode="auto">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fill="norm" stroke="1" extrusionOk="0">
                <a:moveTo>
                  <a:pt x="0" y="0"/>
                </a:moveTo>
                <a:lnTo>
                  <a:pt x="5555640" y="8960"/>
                </a:lnTo>
                <a:lnTo>
                  <a:pt x="1445237" y="6874299"/>
                </a:lnTo>
                <a:lnTo>
                  <a:pt x="0" y="6874299"/>
                </a:lnTo>
                <a:close/>
              </a:path>
            </a:pathLst>
          </a:custGeom>
        </p:spPr>
        <p:txBody>
          <a:bodyPr wrap="square">
            <a:noAutofit/>
          </a:bodyPr>
          <a:lstStyle/>
          <a:p>
            <a:pPr>
              <a:defRPr/>
            </a:pPr>
            <a:endParaRPr lang="en-US"/>
          </a:p>
        </p:txBody>
      </p:sp>
      <p:sp>
        <p:nvSpPr>
          <p:cNvPr id="17" name="Text Placeholder 18"/>
          <p:cNvSpPr>
            <a:spLocks noGrp="1"/>
          </p:cNvSpPr>
          <p:nvPr>
            <p:ph type="body" sz="quarter" idx="15" hasCustomPrompt="1"/>
          </p:nvPr>
        </p:nvSpPr>
        <p:spPr bwMode="auto">
          <a:xfrm>
            <a:off x="4461307" y="4277953"/>
            <a:ext cx="2310968" cy="470424"/>
          </a:xfrm>
        </p:spPr>
        <p:txBody>
          <a:bodyPr lIns="0">
            <a:normAutofit/>
          </a:bodyPr>
          <a:lstStyle>
            <a:lvl1pPr marL="0" indent="0" algn="l">
              <a:lnSpc>
                <a:spcPct val="150000"/>
              </a:lnSpc>
              <a:buFont typeface="Arial"/>
              <a:buNone/>
              <a:defRPr sz="1200">
                <a:solidFill>
                  <a:schemeClr val="tx2"/>
                </a:solidFill>
              </a:defRPr>
            </a:lvl1pPr>
          </a:lstStyle>
          <a:p>
            <a:pPr lvl="0">
              <a:defRPr/>
            </a:pPr>
            <a:r>
              <a:rPr lang="en-US"/>
              <a:t>Click to add text</a:t>
            </a:r>
            <a:endParaRPr/>
          </a:p>
        </p:txBody>
      </p:sp>
      <p:sp>
        <p:nvSpPr>
          <p:cNvPr id="3" name="Date Placeholder 2"/>
          <p:cNvSpPr>
            <a:spLocks noGrp="1"/>
          </p:cNvSpPr>
          <p:nvPr>
            <p:ph type="dt" sz="half" idx="20"/>
          </p:nvPr>
        </p:nvSpPr>
        <p:spPr bwMode="auto"/>
        <p:txBody>
          <a:bodyPr/>
          <a:lstStyle>
            <a:lvl1pPr>
              <a:defRPr>
                <a:solidFill>
                  <a:schemeClr val="tx1"/>
                </a:solidFill>
              </a:defRPr>
            </a:lvl1pPr>
          </a:lstStyle>
          <a:p>
            <a:pPr>
              <a:defRPr/>
            </a:pPr>
            <a:r>
              <a:rPr lang="en-US"/>
              <a:t>1/7/20XX</a:t>
            </a:r>
            <a:endParaRPr lang="en-US"/>
          </a:p>
        </p:txBody>
      </p:sp>
      <p:sp>
        <p:nvSpPr>
          <p:cNvPr id="4" name="Footer Placeholder 3"/>
          <p:cNvSpPr>
            <a:spLocks noGrp="1"/>
          </p:cNvSpPr>
          <p:nvPr>
            <p:ph type="ftr" sz="quarter" idx="21"/>
          </p:nvPr>
        </p:nvSpPr>
        <p:spPr bwMode="auto"/>
        <p:txBody>
          <a:bodyPr/>
          <a:lstStyle/>
          <a:p>
            <a:pPr>
              <a:defRPr/>
            </a:pPr>
            <a:r>
              <a:rPr lang="en-US"/>
              <a:t>Pitch deck</a:t>
            </a:r>
            <a:endParaRPr/>
          </a:p>
        </p:txBody>
      </p:sp>
      <p:sp>
        <p:nvSpPr>
          <p:cNvPr id="5" name="Slide Number Placeholder 4"/>
          <p:cNvSpPr>
            <a:spLocks noGrp="1"/>
          </p:cNvSpPr>
          <p:nvPr>
            <p:ph type="sldNum" sz="quarter" idx="22"/>
          </p:nvPr>
        </p:nvSpPr>
        <p:spPr bwMode="auto"/>
        <p:txBody>
          <a:bodyPr/>
          <a:lstStyle>
            <a:lvl1pPr>
              <a:defRPr>
                <a:solidFill>
                  <a:schemeClr val="tx1"/>
                </a:solidFill>
              </a:defRPr>
            </a:lvl1pPr>
          </a:lstStyle>
          <a:p>
            <a:pPr>
              <a:defRPr/>
            </a:pPr>
            <a:fld id="{B5CEABB6-07DC-46E8-9B57-56EC44A396E5}" type="slidenum">
              <a:rPr lang="en-US"/>
              <a:t/>
            </a:fld>
            <a:endParaRPr lang="en-US"/>
          </a:p>
        </p:txBody>
      </p:sp>
      <p:sp>
        <p:nvSpPr>
          <p:cNvPr id="21" name="Text Placeholder 18"/>
          <p:cNvSpPr>
            <a:spLocks noGrp="1"/>
          </p:cNvSpPr>
          <p:nvPr>
            <p:ph type="body" sz="quarter" idx="24" hasCustomPrompt="1"/>
          </p:nvPr>
        </p:nvSpPr>
        <p:spPr bwMode="auto">
          <a:xfrm>
            <a:off x="4156823" y="4752561"/>
            <a:ext cx="2310968" cy="470424"/>
          </a:xfrm>
        </p:spPr>
        <p:txBody>
          <a:bodyPr lIns="0">
            <a:normAutofit/>
          </a:bodyPr>
          <a:lstStyle>
            <a:lvl1pPr marL="0" indent="0" algn="l">
              <a:lnSpc>
                <a:spcPct val="150000"/>
              </a:lnSpc>
              <a:buFont typeface="Arial"/>
              <a:buNone/>
              <a:defRPr sz="1200">
                <a:solidFill>
                  <a:schemeClr val="tx2"/>
                </a:solidFill>
              </a:defRPr>
            </a:lvl1pPr>
          </a:lstStyle>
          <a:p>
            <a:pPr lvl="0">
              <a:defRPr/>
            </a:pPr>
            <a:r>
              <a:rPr lang="en-US"/>
              <a:t>Click to add text</a:t>
            </a:r>
            <a:endParaRPr/>
          </a:p>
        </p:txBody>
      </p:sp>
      <p:sp>
        <p:nvSpPr>
          <p:cNvPr id="25" name="Text Placeholder 18"/>
          <p:cNvSpPr>
            <a:spLocks noGrp="1"/>
          </p:cNvSpPr>
          <p:nvPr>
            <p:ph type="body" sz="quarter" idx="26" hasCustomPrompt="1"/>
          </p:nvPr>
        </p:nvSpPr>
        <p:spPr bwMode="auto">
          <a:xfrm>
            <a:off x="3869713" y="5217644"/>
            <a:ext cx="2310968" cy="470424"/>
          </a:xfrm>
        </p:spPr>
        <p:txBody>
          <a:bodyPr lIns="0">
            <a:normAutofit/>
          </a:bodyPr>
          <a:lstStyle>
            <a:lvl1pPr marL="0" indent="0" algn="l">
              <a:lnSpc>
                <a:spcPct val="150000"/>
              </a:lnSpc>
              <a:buFont typeface="Arial"/>
              <a:buNone/>
              <a:defRPr sz="1200">
                <a:solidFill>
                  <a:schemeClr val="tx2"/>
                </a:solidFill>
              </a:defRPr>
            </a:lvl1pPr>
          </a:lstStyle>
          <a:p>
            <a:pPr lvl="0">
              <a:defRPr/>
            </a:pPr>
            <a:r>
              <a:rPr lang="en-US"/>
              <a:t>Click to add text</a:t>
            </a:r>
            <a:endParaRPr/>
          </a:p>
        </p:txBody>
      </p:sp>
      <p:sp>
        <p:nvSpPr>
          <p:cNvPr id="47" name="Text Placeholder 18"/>
          <p:cNvSpPr>
            <a:spLocks noGrp="1"/>
          </p:cNvSpPr>
          <p:nvPr>
            <p:ph type="body" sz="quarter" idx="29" hasCustomPrompt="1"/>
          </p:nvPr>
        </p:nvSpPr>
        <p:spPr bwMode="auto">
          <a:xfrm>
            <a:off x="3580045" y="5673201"/>
            <a:ext cx="2310968" cy="470424"/>
          </a:xfrm>
        </p:spPr>
        <p:txBody>
          <a:bodyPr lIns="0">
            <a:normAutofit/>
          </a:bodyPr>
          <a:lstStyle>
            <a:lvl1pPr marL="0" indent="0" algn="l">
              <a:lnSpc>
                <a:spcPct val="150000"/>
              </a:lnSpc>
              <a:buFont typeface="Arial"/>
              <a:buNone/>
              <a:defRPr sz="1200">
                <a:solidFill>
                  <a:schemeClr val="tx2"/>
                </a:solidFill>
              </a:defRPr>
            </a:lvl1pPr>
          </a:lstStyle>
          <a:p>
            <a:pPr lvl="0">
              <a:defRPr/>
            </a:pPr>
            <a:r>
              <a:rPr lang="en-US"/>
              <a:t>Click to add text</a:t>
            </a:r>
            <a:endParaRPr/>
          </a:p>
        </p:txBody>
      </p:sp>
      <p:sp>
        <p:nvSpPr>
          <p:cNvPr id="12" name="Title 1"/>
          <p:cNvSpPr>
            <a:spLocks noGrp="1"/>
          </p:cNvSpPr>
          <p:nvPr>
            <p:ph type="title"/>
          </p:nvPr>
        </p:nvSpPr>
        <p:spPr bwMode="auto">
          <a:xfrm>
            <a:off x="4898571" y="3363686"/>
            <a:ext cx="3907972" cy="555171"/>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and Content with pic S">
    <p:spTree>
      <p:nvGrpSpPr>
        <p:cNvPr id="1" name=""/>
        <p:cNvGrpSpPr/>
        <p:nvPr/>
      </p:nvGrpSpPr>
      <p:grpSpPr bwMode="auto">
        <a:xfrm>
          <a:off x="0" y="0"/>
          <a:ext cx="0" cy="0"/>
          <a:chOff x="0" y="0"/>
          <a:chExt cx="0" cy="0"/>
        </a:xfrm>
      </p:grpSpPr>
      <p:sp>
        <p:nvSpPr>
          <p:cNvPr id="11" name="Picture Placeholder 10"/>
          <p:cNvSpPr>
            <a:spLocks noGrp="1"/>
          </p:cNvSpPr>
          <p:nvPr>
            <p:ph type="pic" sz="quarter" idx="13"/>
          </p:nvPr>
        </p:nvSpPr>
        <p:spPr bwMode="auto">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fill="norm" stroke="1" extrusionOk="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pPr>
              <a:defRPr/>
            </a:pPr>
            <a:endParaRPr lang="en-US"/>
          </a:p>
        </p:txBody>
      </p:sp>
      <p:sp>
        <p:nvSpPr>
          <p:cNvPr id="2" name="Title 1"/>
          <p:cNvSpPr>
            <a:spLocks noGrp="1"/>
          </p:cNvSpPr>
          <p:nvPr>
            <p:ph type="title"/>
          </p:nvPr>
        </p:nvSpPr>
        <p:spPr bwMode="auto">
          <a:xfrm>
            <a:off x="1099456" y="3257550"/>
            <a:ext cx="4203247" cy="743744"/>
          </a:xfrm>
        </p:spPr>
        <p:txBody>
          <a:bodyPr lIns="0" anchor="t">
            <a:noAutofit/>
          </a:bodyPr>
          <a:lstStyle>
            <a:lvl1pPr>
              <a:defRPr sz="2800" cap="all">
                <a:solidFill>
                  <a:schemeClr val="accent1"/>
                </a:solidFill>
              </a:defRPr>
            </a:lvl1pPr>
          </a:lstStyle>
          <a:p>
            <a:pPr>
              <a:defRPr/>
            </a:pPr>
            <a:r>
              <a:rPr lang="en-US"/>
              <a:t>Click to edit</a:t>
            </a:r>
            <a:endParaRPr/>
          </a:p>
        </p:txBody>
      </p:sp>
      <p:sp>
        <p:nvSpPr>
          <p:cNvPr id="3" name="Content Placeholder 2"/>
          <p:cNvSpPr>
            <a:spLocks noGrp="1"/>
          </p:cNvSpPr>
          <p:nvPr>
            <p:ph idx="1"/>
          </p:nvPr>
        </p:nvSpPr>
        <p:spPr bwMode="auto">
          <a:xfrm>
            <a:off x="1099456" y="4238625"/>
            <a:ext cx="4203247" cy="1800225"/>
          </a:xfrm>
        </p:spPr>
        <p:txBody>
          <a:bodyPr lIns="0">
            <a:normAutofit/>
          </a:bodyPr>
          <a:lstStyle>
            <a:lvl1pPr marL="0" indent="0">
              <a:lnSpc>
                <a:spcPct val="150000"/>
              </a:lnSpc>
              <a:buNone/>
              <a:defRPr sz="1200"/>
            </a:lvl1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r>
              <a:rPr lang="en-US"/>
              <a:t>1/7/20XX</a:t>
            </a:r>
            <a:endParaRPr lang="en-US"/>
          </a:p>
        </p:txBody>
      </p:sp>
      <p:sp>
        <p:nvSpPr>
          <p:cNvPr id="5" name="Footer Placeholder 4"/>
          <p:cNvSpPr>
            <a:spLocks noGrp="1"/>
          </p:cNvSpPr>
          <p:nvPr>
            <p:ph type="ftr" sz="quarter" idx="11"/>
          </p:nvPr>
        </p:nvSpPr>
        <p:spPr bwMode="auto"/>
        <p:txBody>
          <a:bodyPr/>
          <a:lstStyle/>
          <a:p>
            <a:pPr>
              <a:defRPr/>
            </a:pPr>
            <a:r>
              <a:rPr lang="en-US"/>
              <a:t>Pitch deck</a:t>
            </a:r>
            <a:endParaRPr/>
          </a:p>
        </p:txBody>
      </p:sp>
      <p:sp>
        <p:nvSpPr>
          <p:cNvPr id="6" name="Slide Number Placeholder 5"/>
          <p:cNvSpPr>
            <a:spLocks noGrp="1"/>
          </p:cNvSpPr>
          <p:nvPr>
            <p:ph type="sldNum" sz="quarter" idx="12"/>
          </p:nvPr>
        </p:nvSpPr>
        <p:spPr bwMode="auto"/>
        <p:txBody>
          <a:bodyPr/>
          <a:lstStyle>
            <a:lvl1pPr>
              <a:defRPr>
                <a:solidFill>
                  <a:schemeClr val="tx1"/>
                </a:solidFill>
              </a:defRPr>
            </a:lvl1pPr>
          </a:lstStyle>
          <a:p>
            <a:pPr>
              <a:defRPr/>
            </a:pPr>
            <a:fld id="{9FF96520-E4CE-4EAD-8ABF-1D2297D6B3AA}" type="slidenum">
              <a:rPr lang="en-US"/>
              <a:t/>
            </a:fld>
            <a:endParaRPr lang="en-US"/>
          </a:p>
        </p:txBody>
      </p:sp>
      <p:cxnSp>
        <p:nvCxnSpPr>
          <p:cNvPr id="31" name="Straight Connector 30"/>
          <p:cNvCxnSpPr>
            <a:cxnSpLocks/>
          </p:cNvCxnSpPr>
          <p:nvPr userDrawn="1"/>
        </p:nvCxnSpPr>
        <p:spPr bwMode="auto">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ix content">
    <p:spTree>
      <p:nvGrpSpPr>
        <p:cNvPr id="1" name=""/>
        <p:cNvGrpSpPr/>
        <p:nvPr/>
      </p:nvGrpSpPr>
      <p:grpSpPr bwMode="auto">
        <a:xfrm>
          <a:off x="0" y="0"/>
          <a:ext cx="0" cy="0"/>
          <a:chOff x="0" y="0"/>
          <a:chExt cx="0" cy="0"/>
        </a:xfrm>
      </p:grpSpPr>
      <p:sp>
        <p:nvSpPr>
          <p:cNvPr id="15" name="Text Placeholder 15"/>
          <p:cNvSpPr>
            <a:spLocks noGrp="1"/>
          </p:cNvSpPr>
          <p:nvPr>
            <p:ph type="body" sz="quarter" idx="13" hasCustomPrompt="1"/>
          </p:nvPr>
        </p:nvSpPr>
        <p:spPr bwMode="auto">
          <a:xfrm>
            <a:off x="1034186" y="2903538"/>
            <a:ext cx="3104198" cy="345475"/>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17" name="Text Placeholder 18"/>
          <p:cNvSpPr>
            <a:spLocks noGrp="1"/>
          </p:cNvSpPr>
          <p:nvPr>
            <p:ph type="body" sz="quarter" idx="15" hasCustomPrompt="1"/>
          </p:nvPr>
        </p:nvSpPr>
        <p:spPr bwMode="auto">
          <a:xfrm>
            <a:off x="1034141" y="3249012"/>
            <a:ext cx="3103493" cy="866401"/>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31" name="Text Placeholder 15"/>
          <p:cNvSpPr>
            <a:spLocks noGrp="1"/>
          </p:cNvSpPr>
          <p:nvPr>
            <p:ph type="body" sz="quarter" idx="16" hasCustomPrompt="1"/>
          </p:nvPr>
        </p:nvSpPr>
        <p:spPr bwMode="auto">
          <a:xfrm>
            <a:off x="4641894" y="2903538"/>
            <a:ext cx="3104198" cy="320381"/>
          </a:xfrm>
        </p:spPr>
        <p:txBody>
          <a:bodyPr lIns="0" anchor="ctr">
            <a:noAutofit/>
          </a:bodyPr>
          <a:lstStyle>
            <a:lvl1pPr marL="0" indent="0">
              <a:buNone/>
              <a:defRPr lang="en-US" sz="1800" cap="all">
                <a:solidFill>
                  <a:schemeClr val="accent1"/>
                </a:solidFill>
                <a:latin typeface="+mj-lt"/>
                <a:ea typeface="+mj-ea"/>
                <a:cs typeface="+mj-cs"/>
              </a:defRPr>
            </a:lvl1pPr>
          </a:lstStyle>
          <a:p>
            <a:pPr marL="0" lvl="0" indent="0" algn="l" defTabSz="914400">
              <a:lnSpc>
                <a:spcPct val="90000"/>
              </a:lnSpc>
              <a:spcBef>
                <a:spcPts val="1000"/>
              </a:spcBef>
              <a:buFont typeface="Arial"/>
              <a:buNone/>
              <a:defRPr/>
            </a:pPr>
            <a:r>
              <a:rPr lang="en-US"/>
              <a:t>Click to add subtitle</a:t>
            </a:r>
            <a:endParaRPr/>
          </a:p>
        </p:txBody>
      </p:sp>
      <p:sp>
        <p:nvSpPr>
          <p:cNvPr id="32" name="Text Placeholder 18"/>
          <p:cNvSpPr>
            <a:spLocks noGrp="1"/>
          </p:cNvSpPr>
          <p:nvPr>
            <p:ph type="body" sz="quarter" idx="17" hasCustomPrompt="1"/>
          </p:nvPr>
        </p:nvSpPr>
        <p:spPr bwMode="auto">
          <a:xfrm>
            <a:off x="4642222" y="3249012"/>
            <a:ext cx="3103493" cy="866401"/>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33" name="Text Placeholder 15"/>
          <p:cNvSpPr>
            <a:spLocks noGrp="1"/>
          </p:cNvSpPr>
          <p:nvPr>
            <p:ph type="body" sz="quarter" idx="18" hasCustomPrompt="1"/>
          </p:nvPr>
        </p:nvSpPr>
        <p:spPr bwMode="auto">
          <a:xfrm>
            <a:off x="8249601" y="2903538"/>
            <a:ext cx="310419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34" name="Text Placeholder 18"/>
          <p:cNvSpPr>
            <a:spLocks noGrp="1"/>
          </p:cNvSpPr>
          <p:nvPr>
            <p:ph type="body" sz="quarter" idx="19" hasCustomPrompt="1"/>
          </p:nvPr>
        </p:nvSpPr>
        <p:spPr bwMode="auto">
          <a:xfrm>
            <a:off x="8250305" y="3249012"/>
            <a:ext cx="3103493" cy="866401"/>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 name="Title 1"/>
          <p:cNvSpPr>
            <a:spLocks noGrp="1"/>
          </p:cNvSpPr>
          <p:nvPr>
            <p:ph type="title"/>
          </p:nvPr>
        </p:nvSpPr>
        <p:spPr bwMode="auto">
          <a:xfrm>
            <a:off x="1034142" y="1110286"/>
            <a:ext cx="10515600"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sp>
        <p:nvSpPr>
          <p:cNvPr id="3" name="Date Placeholder 2"/>
          <p:cNvSpPr>
            <a:spLocks noGrp="1"/>
          </p:cNvSpPr>
          <p:nvPr>
            <p:ph type="dt" sz="half" idx="20"/>
          </p:nvPr>
        </p:nvSpPr>
        <p:spPr bwMode="auto"/>
        <p:txBody>
          <a:bodyPr/>
          <a:lstStyle/>
          <a:p>
            <a:pPr>
              <a:defRPr/>
            </a:pPr>
            <a:r>
              <a:rPr lang="en-US"/>
              <a:t>1/7/20XX</a:t>
            </a:r>
            <a:endParaRPr lang="en-US"/>
          </a:p>
        </p:txBody>
      </p:sp>
      <p:sp>
        <p:nvSpPr>
          <p:cNvPr id="4" name="Footer Placeholder 3"/>
          <p:cNvSpPr>
            <a:spLocks noGrp="1"/>
          </p:cNvSpPr>
          <p:nvPr>
            <p:ph type="ftr" sz="quarter" idx="21"/>
          </p:nvPr>
        </p:nvSpPr>
        <p:spPr bwMode="auto"/>
        <p:txBody>
          <a:bodyPr/>
          <a:lstStyle/>
          <a:p>
            <a:pPr>
              <a:defRPr/>
            </a:pPr>
            <a:r>
              <a:rPr lang="en-US"/>
              <a:t>Pitch deck</a:t>
            </a:r>
            <a:endParaRPr/>
          </a:p>
        </p:txBody>
      </p:sp>
      <p:sp>
        <p:nvSpPr>
          <p:cNvPr id="5" name="Slide Number Placeholder 4"/>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12" name="Text Placeholder 15"/>
          <p:cNvSpPr>
            <a:spLocks noGrp="1"/>
          </p:cNvSpPr>
          <p:nvPr>
            <p:ph type="body" sz="quarter" idx="23" hasCustomPrompt="1"/>
          </p:nvPr>
        </p:nvSpPr>
        <p:spPr bwMode="auto">
          <a:xfrm>
            <a:off x="1033811" y="4551950"/>
            <a:ext cx="310419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13" name="Text Placeholder 18"/>
          <p:cNvSpPr>
            <a:spLocks noGrp="1"/>
          </p:cNvSpPr>
          <p:nvPr>
            <p:ph type="body" sz="quarter" idx="24" hasCustomPrompt="1"/>
          </p:nvPr>
        </p:nvSpPr>
        <p:spPr bwMode="auto">
          <a:xfrm>
            <a:off x="1033766" y="4897425"/>
            <a:ext cx="3103493" cy="866401"/>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14" name="Text Placeholder 15"/>
          <p:cNvSpPr>
            <a:spLocks noGrp="1"/>
          </p:cNvSpPr>
          <p:nvPr>
            <p:ph type="body" sz="quarter" idx="25" hasCustomPrompt="1"/>
          </p:nvPr>
        </p:nvSpPr>
        <p:spPr bwMode="auto">
          <a:xfrm>
            <a:off x="4641519" y="4551950"/>
            <a:ext cx="3104198" cy="320381"/>
          </a:xfrm>
        </p:spPr>
        <p:txBody>
          <a:bodyPr lIns="0" anchor="ctr">
            <a:noAutofit/>
          </a:bodyPr>
          <a:lstStyle>
            <a:lvl1pPr marL="0" indent="0">
              <a:buNone/>
              <a:defRPr lang="en-US" sz="1800" cap="all">
                <a:solidFill>
                  <a:schemeClr val="accent1"/>
                </a:solidFill>
                <a:latin typeface="+mj-lt"/>
                <a:ea typeface="+mj-ea"/>
                <a:cs typeface="+mj-cs"/>
              </a:defRPr>
            </a:lvl1pPr>
          </a:lstStyle>
          <a:p>
            <a:pPr marL="0" lvl="0" indent="0" algn="l" defTabSz="914400">
              <a:lnSpc>
                <a:spcPct val="90000"/>
              </a:lnSpc>
              <a:spcBef>
                <a:spcPts val="1000"/>
              </a:spcBef>
              <a:buFont typeface="Arial"/>
              <a:buNone/>
              <a:defRPr/>
            </a:pPr>
            <a:r>
              <a:rPr lang="en-US"/>
              <a:t>Click to add subtitle</a:t>
            </a:r>
            <a:endParaRPr/>
          </a:p>
        </p:txBody>
      </p:sp>
      <p:sp>
        <p:nvSpPr>
          <p:cNvPr id="16" name="Text Placeholder 18"/>
          <p:cNvSpPr>
            <a:spLocks noGrp="1"/>
          </p:cNvSpPr>
          <p:nvPr>
            <p:ph type="body" sz="quarter" idx="26" hasCustomPrompt="1"/>
          </p:nvPr>
        </p:nvSpPr>
        <p:spPr bwMode="auto">
          <a:xfrm>
            <a:off x="4641848" y="4897425"/>
            <a:ext cx="3103493" cy="866401"/>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18" name="Text Placeholder 15"/>
          <p:cNvSpPr>
            <a:spLocks noGrp="1"/>
          </p:cNvSpPr>
          <p:nvPr>
            <p:ph type="body" sz="quarter" idx="27" hasCustomPrompt="1"/>
          </p:nvPr>
        </p:nvSpPr>
        <p:spPr bwMode="auto">
          <a:xfrm>
            <a:off x="8249226" y="4551950"/>
            <a:ext cx="310419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19" name="Text Placeholder 18"/>
          <p:cNvSpPr>
            <a:spLocks noGrp="1"/>
          </p:cNvSpPr>
          <p:nvPr>
            <p:ph type="body" sz="quarter" idx="28" hasCustomPrompt="1"/>
          </p:nvPr>
        </p:nvSpPr>
        <p:spPr bwMode="auto">
          <a:xfrm>
            <a:off x="8249930" y="4897425"/>
            <a:ext cx="3103493" cy="866401"/>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cxnSp>
        <p:nvCxnSpPr>
          <p:cNvPr id="7" name="Straight Connector 6"/>
          <p:cNvCxnSpPr>
            <a:cxnSpLocks/>
          </p:cNvCxnSpPr>
          <p:nvPr userDrawn="1"/>
        </p:nvCxnSpPr>
        <p:spPr bwMode="auto">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ontent 1 column">
    <p:spTree>
      <p:nvGrpSpPr>
        <p:cNvPr id="1" name=""/>
        <p:cNvGrpSpPr/>
        <p:nvPr/>
      </p:nvGrpSpPr>
      <p:grpSpPr bwMode="auto">
        <a:xfrm>
          <a:off x="0" y="0"/>
          <a:ext cx="0" cy="0"/>
          <a:chOff x="0" y="0"/>
          <a:chExt cx="0" cy="0"/>
        </a:xfrm>
      </p:grpSpPr>
      <p:sp>
        <p:nvSpPr>
          <p:cNvPr id="15" name="Text Placeholder 15"/>
          <p:cNvSpPr>
            <a:spLocks noGrp="1"/>
          </p:cNvSpPr>
          <p:nvPr>
            <p:ph type="body" sz="quarter" idx="13" hasCustomPrompt="1"/>
          </p:nvPr>
        </p:nvSpPr>
        <p:spPr bwMode="auto">
          <a:xfrm>
            <a:off x="4450921" y="2145859"/>
            <a:ext cx="5042568" cy="345472"/>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17" name="Text Placeholder 18"/>
          <p:cNvSpPr>
            <a:spLocks noGrp="1"/>
          </p:cNvSpPr>
          <p:nvPr>
            <p:ph type="body" sz="quarter" idx="15" hasCustomPrompt="1"/>
          </p:nvPr>
        </p:nvSpPr>
        <p:spPr bwMode="auto">
          <a:xfrm>
            <a:off x="4450922" y="2491335"/>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 name="Title 1"/>
          <p:cNvSpPr>
            <a:spLocks noGrp="1"/>
          </p:cNvSpPr>
          <p:nvPr>
            <p:ph type="title"/>
          </p:nvPr>
        </p:nvSpPr>
        <p:spPr bwMode="auto">
          <a:xfrm>
            <a:off x="1034142" y="419184"/>
            <a:ext cx="2362199" cy="1110286"/>
          </a:xfrm>
        </p:spPr>
        <p:txBody>
          <a:bodyPr lIns="0" anchor="b">
            <a:normAutofit/>
          </a:bodyPr>
          <a:lstStyle>
            <a:lvl1pPr>
              <a:defRPr lang="en-US" sz="2800" cap="all">
                <a:solidFill>
                  <a:schemeClr val="accent1"/>
                </a:solidFill>
                <a:latin typeface="+mj-lt"/>
                <a:ea typeface="+mj-ea"/>
                <a:cs typeface="+mj-cs"/>
              </a:defRPr>
            </a:lvl1pPr>
          </a:lstStyle>
          <a:p>
            <a:pPr>
              <a:defRPr/>
            </a:pPr>
            <a:r>
              <a:rPr lang="en-US"/>
              <a:t>Click to edit Master title</a:t>
            </a:r>
            <a:endParaRPr/>
          </a:p>
        </p:txBody>
      </p:sp>
      <p:sp>
        <p:nvSpPr>
          <p:cNvPr id="3" name="Date Placeholder 2"/>
          <p:cNvSpPr>
            <a:spLocks noGrp="1"/>
          </p:cNvSpPr>
          <p:nvPr>
            <p:ph type="dt" sz="half" idx="20"/>
          </p:nvPr>
        </p:nvSpPr>
        <p:spPr bwMode="auto"/>
        <p:txBody>
          <a:bodyPr/>
          <a:lstStyle/>
          <a:p>
            <a:pPr>
              <a:defRPr/>
            </a:pPr>
            <a:r>
              <a:rPr lang="en-US"/>
              <a:t>1/7/20XX</a:t>
            </a:r>
            <a:endParaRPr lang="en-US"/>
          </a:p>
        </p:txBody>
      </p:sp>
      <p:sp>
        <p:nvSpPr>
          <p:cNvPr id="4" name="Footer Placeholder 3"/>
          <p:cNvSpPr>
            <a:spLocks noGrp="1"/>
          </p:cNvSpPr>
          <p:nvPr>
            <p:ph type="ftr" sz="quarter" idx="21"/>
          </p:nvPr>
        </p:nvSpPr>
        <p:spPr bwMode="auto"/>
        <p:txBody>
          <a:bodyPr/>
          <a:lstStyle/>
          <a:p>
            <a:pPr>
              <a:defRPr/>
            </a:pPr>
            <a:r>
              <a:rPr lang="en-US"/>
              <a:t>Pitch deck</a:t>
            </a:r>
            <a:endParaRPr/>
          </a:p>
        </p:txBody>
      </p:sp>
      <p:sp>
        <p:nvSpPr>
          <p:cNvPr id="5" name="Slide Number Placeholder 4"/>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20" name="Text Placeholder 15"/>
          <p:cNvSpPr>
            <a:spLocks noGrp="1"/>
          </p:cNvSpPr>
          <p:nvPr>
            <p:ph type="body" sz="quarter" idx="23" hasCustomPrompt="1"/>
          </p:nvPr>
        </p:nvSpPr>
        <p:spPr bwMode="auto">
          <a:xfrm>
            <a:off x="4450921" y="3198051"/>
            <a:ext cx="504256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1" name="Text Placeholder 18"/>
          <p:cNvSpPr>
            <a:spLocks noGrp="1"/>
          </p:cNvSpPr>
          <p:nvPr>
            <p:ph type="body" sz="quarter" idx="24" hasCustomPrompt="1"/>
          </p:nvPr>
        </p:nvSpPr>
        <p:spPr bwMode="auto">
          <a:xfrm>
            <a:off x="4450922" y="3543527"/>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4" name="Text Placeholder 15"/>
          <p:cNvSpPr>
            <a:spLocks noGrp="1"/>
          </p:cNvSpPr>
          <p:nvPr>
            <p:ph type="body" sz="quarter" idx="25" hasCustomPrompt="1"/>
          </p:nvPr>
        </p:nvSpPr>
        <p:spPr bwMode="auto">
          <a:xfrm>
            <a:off x="4450921" y="5302433"/>
            <a:ext cx="504256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5" name="Text Placeholder 18"/>
          <p:cNvSpPr>
            <a:spLocks noGrp="1"/>
          </p:cNvSpPr>
          <p:nvPr>
            <p:ph type="body" sz="quarter" idx="26" hasCustomPrompt="1"/>
          </p:nvPr>
        </p:nvSpPr>
        <p:spPr bwMode="auto">
          <a:xfrm>
            <a:off x="4450922" y="5647910"/>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8" name="Text Placeholder 15"/>
          <p:cNvSpPr>
            <a:spLocks noGrp="1"/>
          </p:cNvSpPr>
          <p:nvPr>
            <p:ph type="body" sz="quarter" idx="27" hasCustomPrompt="1"/>
          </p:nvPr>
        </p:nvSpPr>
        <p:spPr bwMode="auto">
          <a:xfrm>
            <a:off x="4450921" y="4250243"/>
            <a:ext cx="504256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9" name="Text Placeholder 18"/>
          <p:cNvSpPr>
            <a:spLocks noGrp="1"/>
          </p:cNvSpPr>
          <p:nvPr>
            <p:ph type="body" sz="quarter" idx="28" hasCustomPrompt="1"/>
          </p:nvPr>
        </p:nvSpPr>
        <p:spPr bwMode="auto">
          <a:xfrm>
            <a:off x="4450922" y="4595719"/>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cxnSp>
        <p:nvCxnSpPr>
          <p:cNvPr id="6" name="Straight Connector 5"/>
          <p:cNvCxnSpPr>
            <a:cxnSpLocks/>
          </p:cNvCxnSpPr>
          <p:nvPr userDrawn="1"/>
        </p:nvCxnSpPr>
        <p:spPr bwMode="auto">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userDrawn="1"/>
        </p:nvCxnSpPr>
        <p:spPr bwMode="auto">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Image, and 3 content">
    <p:spTree>
      <p:nvGrpSpPr>
        <p:cNvPr id="1" name=""/>
        <p:cNvGrpSpPr/>
        <p:nvPr/>
      </p:nvGrpSpPr>
      <p:grpSpPr bwMode="auto">
        <a:xfrm>
          <a:off x="0" y="0"/>
          <a:ext cx="0" cy="0"/>
          <a:chOff x="0" y="0"/>
          <a:chExt cx="0" cy="0"/>
        </a:xfrm>
      </p:grpSpPr>
      <p:sp>
        <p:nvSpPr>
          <p:cNvPr id="31" name="Picture Placeholder 30"/>
          <p:cNvSpPr>
            <a:spLocks noGrp="1"/>
          </p:cNvSpPr>
          <p:nvPr>
            <p:ph type="pic" sz="quarter" idx="27"/>
          </p:nvPr>
        </p:nvSpPr>
        <p:spPr bwMode="auto">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fill="norm" stroke="1" extrusionOk="0">
                <a:moveTo>
                  <a:pt x="0" y="0"/>
                </a:moveTo>
                <a:lnTo>
                  <a:pt x="6694955" y="0"/>
                </a:lnTo>
                <a:lnTo>
                  <a:pt x="2589160" y="6857732"/>
                </a:lnTo>
                <a:lnTo>
                  <a:pt x="0" y="6858000"/>
                </a:lnTo>
                <a:close/>
              </a:path>
            </a:pathLst>
          </a:custGeom>
        </p:spPr>
        <p:txBody>
          <a:bodyPr wrap="square">
            <a:noAutofit/>
          </a:bodyPr>
          <a:lstStyle/>
          <a:p>
            <a:pPr>
              <a:defRPr/>
            </a:pPr>
            <a:endParaRPr lang="en-US"/>
          </a:p>
        </p:txBody>
      </p:sp>
      <p:sp>
        <p:nvSpPr>
          <p:cNvPr id="15" name="Text Placeholder 15"/>
          <p:cNvSpPr>
            <a:spLocks noGrp="1"/>
          </p:cNvSpPr>
          <p:nvPr>
            <p:ph type="body" sz="quarter" idx="13" hasCustomPrompt="1"/>
          </p:nvPr>
        </p:nvSpPr>
        <p:spPr bwMode="auto">
          <a:xfrm>
            <a:off x="6144768" y="2069658"/>
            <a:ext cx="5042568" cy="345476"/>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17" name="Text Placeholder 18"/>
          <p:cNvSpPr>
            <a:spLocks noGrp="1"/>
          </p:cNvSpPr>
          <p:nvPr>
            <p:ph type="body" sz="quarter" idx="15" hasCustomPrompt="1"/>
          </p:nvPr>
        </p:nvSpPr>
        <p:spPr bwMode="auto">
          <a:xfrm>
            <a:off x="6144768" y="2415134"/>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 name="Title 1"/>
          <p:cNvSpPr>
            <a:spLocks noGrp="1"/>
          </p:cNvSpPr>
          <p:nvPr>
            <p:ph type="title"/>
          </p:nvPr>
        </p:nvSpPr>
        <p:spPr bwMode="auto">
          <a:xfrm>
            <a:off x="6971633" y="690928"/>
            <a:ext cx="4501910" cy="732282"/>
          </a:xfrm>
        </p:spPr>
        <p:txBody>
          <a:bodyPr lIns="0" anchor="b">
            <a:normAutofit/>
          </a:bodyPr>
          <a:lstStyle>
            <a:lvl1pPr>
              <a:defRPr lang="en-US" sz="2800" cap="all">
                <a:solidFill>
                  <a:schemeClr val="accent1"/>
                </a:solidFill>
                <a:latin typeface="+mj-lt"/>
                <a:ea typeface="+mj-ea"/>
                <a:cs typeface="+mj-cs"/>
              </a:defRPr>
            </a:lvl1pPr>
          </a:lstStyle>
          <a:p>
            <a:pPr>
              <a:defRPr/>
            </a:pPr>
            <a:r>
              <a:rPr lang="en-US"/>
              <a:t>Click to edit Master title</a:t>
            </a:r>
            <a:endParaRPr/>
          </a:p>
        </p:txBody>
      </p:sp>
      <p:sp>
        <p:nvSpPr>
          <p:cNvPr id="3" name="Date Placeholder 2"/>
          <p:cNvSpPr>
            <a:spLocks noGrp="1"/>
          </p:cNvSpPr>
          <p:nvPr>
            <p:ph type="dt" sz="half" idx="20"/>
          </p:nvPr>
        </p:nvSpPr>
        <p:spPr bwMode="auto"/>
        <p:txBody>
          <a:bodyPr/>
          <a:lstStyle>
            <a:lvl1pPr>
              <a:defRPr>
                <a:solidFill>
                  <a:schemeClr val="tx1"/>
                </a:solidFill>
              </a:defRPr>
            </a:lvl1pPr>
          </a:lstStyle>
          <a:p>
            <a:pPr>
              <a:defRPr/>
            </a:pPr>
            <a:r>
              <a:rPr lang="en-US"/>
              <a:t>1/7/20XX</a:t>
            </a:r>
            <a:endParaRPr lang="en-US"/>
          </a:p>
        </p:txBody>
      </p:sp>
      <p:sp>
        <p:nvSpPr>
          <p:cNvPr id="4" name="Footer Placeholder 3"/>
          <p:cNvSpPr>
            <a:spLocks noGrp="1"/>
          </p:cNvSpPr>
          <p:nvPr>
            <p:ph type="ftr" sz="quarter" idx="21"/>
          </p:nvPr>
        </p:nvSpPr>
        <p:spPr bwMode="auto"/>
        <p:txBody>
          <a:bodyPr/>
          <a:lstStyle/>
          <a:p>
            <a:pPr>
              <a:defRPr/>
            </a:pPr>
            <a:r>
              <a:rPr lang="en-US"/>
              <a:t>Pitch deck</a:t>
            </a:r>
            <a:endParaRPr/>
          </a:p>
        </p:txBody>
      </p:sp>
      <p:sp>
        <p:nvSpPr>
          <p:cNvPr id="5" name="Slide Number Placeholder 4"/>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20" name="Text Placeholder 15"/>
          <p:cNvSpPr>
            <a:spLocks noGrp="1"/>
          </p:cNvSpPr>
          <p:nvPr>
            <p:ph type="body" sz="quarter" idx="23" hasCustomPrompt="1"/>
          </p:nvPr>
        </p:nvSpPr>
        <p:spPr bwMode="auto">
          <a:xfrm>
            <a:off x="5300006" y="3587637"/>
            <a:ext cx="504256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1" name="Text Placeholder 18"/>
          <p:cNvSpPr>
            <a:spLocks noGrp="1"/>
          </p:cNvSpPr>
          <p:nvPr>
            <p:ph type="body" sz="quarter" idx="24" hasCustomPrompt="1"/>
          </p:nvPr>
        </p:nvSpPr>
        <p:spPr bwMode="auto">
          <a:xfrm>
            <a:off x="5300007" y="3933114"/>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
        <p:nvSpPr>
          <p:cNvPr id="24" name="Text Placeholder 15"/>
          <p:cNvSpPr>
            <a:spLocks noGrp="1"/>
          </p:cNvSpPr>
          <p:nvPr>
            <p:ph type="body" sz="quarter" idx="25" hasCustomPrompt="1"/>
          </p:nvPr>
        </p:nvSpPr>
        <p:spPr bwMode="auto">
          <a:xfrm>
            <a:off x="4398264" y="5105618"/>
            <a:ext cx="5042568" cy="320381"/>
          </a:xfrm>
        </p:spPr>
        <p:txBody>
          <a:bodyPr lIns="0" anchor="ctr">
            <a:noAutofit/>
          </a:bodyPr>
          <a:lstStyle>
            <a:lvl1pPr marL="0" indent="0">
              <a:buNone/>
              <a:defRPr lang="en-US" sz="1800" cap="all">
                <a:solidFill>
                  <a:schemeClr val="accent1"/>
                </a:solidFill>
                <a:latin typeface="+mj-lt"/>
                <a:ea typeface="+mj-ea"/>
                <a:cs typeface="+mj-cs"/>
              </a:defRPr>
            </a:lvl1pPr>
          </a:lstStyle>
          <a:p>
            <a:pPr lvl="0">
              <a:defRPr/>
            </a:pPr>
            <a:r>
              <a:rPr lang="en-US"/>
              <a:t>Click to add subtitle</a:t>
            </a:r>
            <a:endParaRPr/>
          </a:p>
        </p:txBody>
      </p:sp>
      <p:sp>
        <p:nvSpPr>
          <p:cNvPr id="25" name="Text Placeholder 18"/>
          <p:cNvSpPr>
            <a:spLocks noGrp="1"/>
          </p:cNvSpPr>
          <p:nvPr>
            <p:ph type="body" sz="quarter" idx="26" hasCustomPrompt="1"/>
          </p:nvPr>
        </p:nvSpPr>
        <p:spPr bwMode="auto">
          <a:xfrm>
            <a:off x="4398264" y="5451094"/>
            <a:ext cx="5041422" cy="540104"/>
          </a:xfrm>
        </p:spPr>
        <p:txBody>
          <a:bodyPr lIns="0">
            <a:normAutofit/>
          </a:bodyPr>
          <a:lstStyle>
            <a:lvl1pPr marL="0" indent="0">
              <a:lnSpc>
                <a:spcPct val="150000"/>
              </a:lnSpc>
              <a:buFont typeface="Arial"/>
              <a:buNone/>
              <a:defRPr sz="1200">
                <a:solidFill>
                  <a:schemeClr val="tx2"/>
                </a:solidFill>
              </a:defRPr>
            </a:lvl1pPr>
          </a:lstStyle>
          <a:p>
            <a:pPr lvl="0">
              <a:defRPr/>
            </a:pPr>
            <a:r>
              <a:rPr lang="en-US"/>
              <a:t>Click to add text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and Content with pic T">
    <p:spTree>
      <p:nvGrpSpPr>
        <p:cNvPr id="1" name=""/>
        <p:cNvGrpSpPr/>
        <p:nvPr/>
      </p:nvGrpSpPr>
      <p:grpSpPr bwMode="auto">
        <a:xfrm>
          <a:off x="0" y="0"/>
          <a:ext cx="0" cy="0"/>
          <a:chOff x="0" y="0"/>
          <a:chExt cx="0" cy="0"/>
        </a:xfrm>
      </p:grpSpPr>
      <p:sp>
        <p:nvSpPr>
          <p:cNvPr id="40" name="Picture Placeholder 39"/>
          <p:cNvSpPr>
            <a:spLocks noGrp="1"/>
          </p:cNvSpPr>
          <p:nvPr>
            <p:ph type="pic" sz="quarter" idx="13"/>
          </p:nvPr>
        </p:nvSpPr>
        <p:spPr bwMode="auto">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fill="norm" stroke="1" extrusionOk="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pPr>
              <a:defRPr/>
            </a:pPr>
            <a:endParaRPr lang="en-US"/>
          </a:p>
        </p:txBody>
      </p:sp>
      <p:sp>
        <p:nvSpPr>
          <p:cNvPr id="4" name="Date Placeholder 3"/>
          <p:cNvSpPr>
            <a:spLocks noGrp="1"/>
          </p:cNvSpPr>
          <p:nvPr>
            <p:ph type="dt" sz="half" idx="10"/>
          </p:nvPr>
        </p:nvSpPr>
        <p:spPr bwMode="auto"/>
        <p:txBody>
          <a:bodyPr/>
          <a:lstStyle/>
          <a:p>
            <a:pPr>
              <a:defRPr/>
            </a:pPr>
            <a:r>
              <a:rPr lang="en-US"/>
              <a:t>1/7/20XX</a:t>
            </a:r>
            <a:endParaRPr lang="en-US"/>
          </a:p>
        </p:txBody>
      </p:sp>
      <p:sp>
        <p:nvSpPr>
          <p:cNvPr id="5" name="Footer Placeholder 4"/>
          <p:cNvSpPr>
            <a:spLocks noGrp="1"/>
          </p:cNvSpPr>
          <p:nvPr>
            <p:ph type="ftr" sz="quarter" idx="11"/>
          </p:nvPr>
        </p:nvSpPr>
        <p:spPr bwMode="auto"/>
        <p:txBody>
          <a:bodyPr/>
          <a:lstStyle/>
          <a:p>
            <a:pPr>
              <a:defRPr/>
            </a:pPr>
            <a:r>
              <a:rPr lang="en-US"/>
              <a:t>Pitch deck</a:t>
            </a:r>
            <a:endParaRPr/>
          </a:p>
        </p:txBody>
      </p:sp>
      <p:sp>
        <p:nvSpPr>
          <p:cNvPr id="6" name="Slide Number Placeholder 5"/>
          <p:cNvSpPr>
            <a:spLocks noGrp="1"/>
          </p:cNvSpPr>
          <p:nvPr>
            <p:ph type="sldNum" sz="quarter" idx="12"/>
          </p:nvPr>
        </p:nvSpPr>
        <p:spPr bwMode="auto"/>
        <p:txBody>
          <a:bodyPr/>
          <a:lstStyle/>
          <a:p>
            <a:pPr>
              <a:defRPr/>
            </a:pPr>
            <a:fld id="{9FF96520-E4CE-4EAD-8ABF-1D2297D6B3AA}" type="slidenum">
              <a:rPr lang="en-US"/>
              <a:t/>
            </a:fld>
            <a:endParaRPr lang="en-US"/>
          </a:p>
        </p:txBody>
      </p:sp>
      <p:sp>
        <p:nvSpPr>
          <p:cNvPr id="11" name="Title 1"/>
          <p:cNvSpPr>
            <a:spLocks noGrp="1"/>
          </p:cNvSpPr>
          <p:nvPr>
            <p:ph type="title"/>
          </p:nvPr>
        </p:nvSpPr>
        <p:spPr bwMode="auto">
          <a:xfrm>
            <a:off x="7543798" y="2318657"/>
            <a:ext cx="4203247" cy="1440996"/>
          </a:xfrm>
        </p:spPr>
        <p:txBody>
          <a:bodyPr lIns="0" anchor="b">
            <a:noAutofit/>
          </a:bodyPr>
          <a:lstStyle>
            <a:lvl1pPr>
              <a:defRPr sz="2800" cap="all">
                <a:solidFill>
                  <a:schemeClr val="accent1"/>
                </a:solidFill>
              </a:defRPr>
            </a:lvl1pPr>
          </a:lstStyle>
          <a:p>
            <a:pPr>
              <a:defRPr/>
            </a:pPr>
            <a:r>
              <a:rPr lang="en-US"/>
              <a:t>Click to edit</a:t>
            </a:r>
            <a:endParaRPr/>
          </a:p>
        </p:txBody>
      </p:sp>
      <p:sp>
        <p:nvSpPr>
          <p:cNvPr id="12" name="Content Placeholder 2"/>
          <p:cNvSpPr>
            <a:spLocks noGrp="1"/>
          </p:cNvSpPr>
          <p:nvPr>
            <p:ph idx="1"/>
          </p:nvPr>
        </p:nvSpPr>
        <p:spPr bwMode="auto">
          <a:xfrm>
            <a:off x="7543798" y="4147457"/>
            <a:ext cx="4203247" cy="1532165"/>
          </a:xfrm>
        </p:spPr>
        <p:txBody>
          <a:bodyPr lIns="0">
            <a:normAutofit/>
          </a:bodyPr>
          <a:lstStyle>
            <a:lvl1pPr marL="0" indent="0">
              <a:lnSpc>
                <a:spcPct val="150000"/>
              </a:lnSpc>
              <a:buNone/>
              <a:defRPr sz="1200"/>
            </a:lvl1pPr>
          </a:lstStyle>
          <a:p>
            <a:pPr lvl="0">
              <a:defRPr/>
            </a:pPr>
            <a:r>
              <a:rPr lang="en-US"/>
              <a:t>Click to edit Master text styles</a:t>
            </a:r>
            <a:endParaRPr/>
          </a:p>
        </p:txBody>
      </p:sp>
      <p:cxnSp>
        <p:nvCxnSpPr>
          <p:cNvPr id="14" name="Straight Connector 13"/>
          <p:cNvCxnSpPr>
            <a:cxnSpLocks/>
          </p:cNvCxnSpPr>
          <p:nvPr userDrawn="1"/>
        </p:nvCxnSpPr>
        <p:spPr bwMode="auto">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ection Header">
    <p:spTree>
      <p:nvGrpSpPr>
        <p:cNvPr id="1" name=""/>
        <p:cNvGrpSpPr/>
        <p:nvPr/>
      </p:nvGrpSpPr>
      <p:grpSpPr bwMode="auto">
        <a:xfrm>
          <a:off x="0" y="0"/>
          <a:ext cx="0" cy="0"/>
          <a:chOff x="0" y="0"/>
          <a:chExt cx="0" cy="0"/>
        </a:xfrm>
      </p:grpSpPr>
      <p:sp>
        <p:nvSpPr>
          <p:cNvPr id="8" name="Picture Placeholder 7"/>
          <p:cNvSpPr>
            <a:spLocks noGrp="1"/>
          </p:cNvSpPr>
          <p:nvPr>
            <p:ph type="pic" sz="quarter" idx="13"/>
          </p:nvPr>
        </p:nvSpPr>
        <p:spPr bwMode="auto">
          <a:xfrm>
            <a:off x="0" y="0"/>
            <a:ext cx="12192000" cy="6858000"/>
          </a:xfrm>
        </p:spPr>
        <p:txBody>
          <a:bodyPr/>
          <a:lstStyle/>
          <a:p>
            <a:pPr>
              <a:defRPr/>
            </a:pPr>
            <a:endParaRPr lang="en-US"/>
          </a:p>
        </p:txBody>
      </p:sp>
      <p:sp>
        <p:nvSpPr>
          <p:cNvPr id="35" name="Text Placeholder 8"/>
          <p:cNvSpPr>
            <a:spLocks noGrp="1"/>
          </p:cNvSpPr>
          <p:nvPr>
            <p:ph type="body" sz="quarter" idx="17" hasCustomPrompt="1"/>
          </p:nvPr>
        </p:nvSpPr>
        <p:spPr bwMode="auto">
          <a:xfrm>
            <a:off x="3650085" y="4546575"/>
            <a:ext cx="1500624" cy="1681163"/>
          </a:xfrm>
        </p:spPr>
        <p:txBody>
          <a:bodyPr>
            <a:noAutofit/>
          </a:bodyPr>
          <a:lstStyle>
            <a:lvl1pPr marL="0" indent="0">
              <a:buNone/>
              <a:defRPr sz="15500" b="1">
                <a:solidFill>
                  <a:schemeClr val="tx1"/>
                </a:solidFill>
              </a:defRPr>
            </a:lvl1pPr>
          </a:lstStyle>
          <a:p>
            <a:pPr lvl="0">
              <a:defRPr/>
            </a:pPr>
            <a:r>
              <a:rPr lang="en-US"/>
              <a:t>M</a:t>
            </a:r>
            <a:endParaRPr/>
          </a:p>
        </p:txBody>
      </p:sp>
      <p:sp>
        <p:nvSpPr>
          <p:cNvPr id="34" name="Text Placeholder 8"/>
          <p:cNvSpPr>
            <a:spLocks noGrp="1"/>
          </p:cNvSpPr>
          <p:nvPr>
            <p:ph type="body" sz="quarter" idx="16" hasCustomPrompt="1"/>
          </p:nvPr>
        </p:nvSpPr>
        <p:spPr bwMode="auto">
          <a:xfrm>
            <a:off x="2377374" y="2750392"/>
            <a:ext cx="1253665" cy="1681163"/>
          </a:xfrm>
        </p:spPr>
        <p:txBody>
          <a:bodyPr>
            <a:noAutofit/>
          </a:bodyPr>
          <a:lstStyle>
            <a:lvl1pPr marL="0" indent="0">
              <a:buNone/>
              <a:defRPr sz="15500" b="1">
                <a:solidFill>
                  <a:schemeClr val="tx1"/>
                </a:solidFill>
              </a:defRPr>
            </a:lvl1pPr>
          </a:lstStyle>
          <a:p>
            <a:pPr lvl="0">
              <a:defRPr/>
            </a:pPr>
            <a:r>
              <a:rPr lang="en-US"/>
              <a:t>E</a:t>
            </a:r>
            <a:endParaRPr/>
          </a:p>
        </p:txBody>
      </p:sp>
      <p:sp>
        <p:nvSpPr>
          <p:cNvPr id="9" name="Text Placeholder 8"/>
          <p:cNvSpPr>
            <a:spLocks noGrp="1"/>
          </p:cNvSpPr>
          <p:nvPr>
            <p:ph type="body" sz="quarter" idx="14" hasCustomPrompt="1"/>
          </p:nvPr>
        </p:nvSpPr>
        <p:spPr bwMode="auto">
          <a:xfrm>
            <a:off x="442380" y="903514"/>
            <a:ext cx="1253665" cy="1681163"/>
          </a:xfrm>
        </p:spPr>
        <p:txBody>
          <a:bodyPr>
            <a:noAutofit/>
          </a:bodyPr>
          <a:lstStyle>
            <a:lvl1pPr marL="0" indent="0">
              <a:buNone/>
              <a:defRPr sz="15500" b="1">
                <a:solidFill>
                  <a:schemeClr val="tx1"/>
                </a:solidFill>
              </a:defRPr>
            </a:lvl1pPr>
          </a:lstStyle>
          <a:p>
            <a:pPr lvl="0">
              <a:defRPr/>
            </a:pPr>
            <a:r>
              <a:rPr lang="en-US"/>
              <a:t>S</a:t>
            </a:r>
            <a:endParaRPr/>
          </a:p>
        </p:txBody>
      </p:sp>
      <p:sp>
        <p:nvSpPr>
          <p:cNvPr id="33" name="Text Placeholder 8"/>
          <p:cNvSpPr>
            <a:spLocks noGrp="1"/>
          </p:cNvSpPr>
          <p:nvPr>
            <p:ph type="body" sz="quarter" idx="15" hasCustomPrompt="1"/>
          </p:nvPr>
        </p:nvSpPr>
        <p:spPr bwMode="auto">
          <a:xfrm>
            <a:off x="2377374" y="897072"/>
            <a:ext cx="1253665" cy="1681163"/>
          </a:xfrm>
        </p:spPr>
        <p:txBody>
          <a:bodyPr>
            <a:noAutofit/>
          </a:bodyPr>
          <a:lstStyle>
            <a:lvl1pPr marL="0" indent="0">
              <a:buNone/>
              <a:defRPr sz="15500" b="1">
                <a:solidFill>
                  <a:schemeClr val="tx1"/>
                </a:solidFill>
              </a:defRPr>
            </a:lvl1pPr>
          </a:lstStyle>
          <a:p>
            <a:pPr lvl="0">
              <a:defRPr/>
            </a:pPr>
            <a:r>
              <a:rPr lang="en-US"/>
              <a:t>T</a:t>
            </a:r>
            <a:endParaRPr/>
          </a:p>
        </p:txBody>
      </p:sp>
      <p:sp>
        <p:nvSpPr>
          <p:cNvPr id="2" name="Title 1"/>
          <p:cNvSpPr>
            <a:spLocks noGrp="1"/>
          </p:cNvSpPr>
          <p:nvPr>
            <p:ph type="title"/>
          </p:nvPr>
        </p:nvSpPr>
        <p:spPr bwMode="auto">
          <a:xfrm>
            <a:off x="5606143" y="5201920"/>
            <a:ext cx="5747657" cy="992505"/>
          </a:xfrm>
        </p:spPr>
        <p:txBody>
          <a:bodyPr anchor="ctr">
            <a:normAutofit/>
          </a:bodyPr>
          <a:lstStyle>
            <a:lvl1pPr>
              <a:defRPr sz="4800" cap="all"/>
            </a:lvl1pPr>
          </a:lstStyle>
          <a:p>
            <a:pPr>
              <a:defRPr/>
            </a:pPr>
            <a:r>
              <a:rPr lang="en-US"/>
              <a:t>Click to edit</a:t>
            </a:r>
            <a:endParaRPr/>
          </a:p>
        </p:txBody>
      </p:sp>
      <p:sp>
        <p:nvSpPr>
          <p:cNvPr id="3" name="Graphic 8"/>
          <p:cNvSpPr/>
          <p:nvPr userDrawn="1"/>
        </p:nvSpPr>
        <p:spPr bwMode="auto">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fill="norm" stroke="1" extrusionOk="0">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pPr>
              <a:defRPr/>
            </a:pPr>
            <a:endParaRPr lang="en-US"/>
          </a:p>
        </p:txBody>
      </p:sp>
      <p:sp>
        <p:nvSpPr>
          <p:cNvPr id="7" name="Graphic 8"/>
          <p:cNvSpPr/>
          <p:nvPr userDrawn="1"/>
        </p:nvSpPr>
        <p:spPr bwMode="auto">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fill="norm" stroke="1" extrusionOk="0">
                <a:moveTo>
                  <a:pt x="691576" y="0"/>
                </a:moveTo>
                <a:lnTo>
                  <a:pt x="0" y="0"/>
                </a:lnTo>
              </a:path>
            </a:pathLst>
          </a:custGeom>
          <a:ln w="19050" cap="flat">
            <a:solidFill>
              <a:srgbClr val="C3EF0C"/>
            </a:solidFill>
            <a:prstDash val="solid"/>
            <a:miter/>
          </a:ln>
        </p:spPr>
        <p:txBody>
          <a:bodyPr rtlCol="0" anchor="ctr"/>
          <a:lstStyle/>
          <a:p>
            <a:pPr>
              <a:defRPr/>
            </a:pPr>
            <a:endParaRPr lang="en-US"/>
          </a:p>
        </p:txBody>
      </p:sp>
      <p:sp>
        <p:nvSpPr>
          <p:cNvPr id="4" name="Graphic 8"/>
          <p:cNvSpPr/>
          <p:nvPr userDrawn="1"/>
        </p:nvSpPr>
        <p:spPr bwMode="auto">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fill="norm" stroke="1" extrusionOk="0">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Title, icons, and content">
    <p:spTree>
      <p:nvGrpSpPr>
        <p:cNvPr id="1" name=""/>
        <p:cNvGrpSpPr/>
        <p:nvPr/>
      </p:nvGrpSpPr>
      <p:grpSpPr bwMode="auto">
        <a:xfrm>
          <a:off x="0" y="0"/>
          <a:ext cx="0" cy="0"/>
          <a:chOff x="0" y="0"/>
          <a:chExt cx="0" cy="0"/>
        </a:xfrm>
      </p:grpSpPr>
      <p:sp>
        <p:nvSpPr>
          <p:cNvPr id="9" name="Text Placeholder 8"/>
          <p:cNvSpPr>
            <a:spLocks noGrp="1"/>
          </p:cNvSpPr>
          <p:nvPr>
            <p:ph type="body" sz="quarter" idx="33" hasCustomPrompt="1"/>
          </p:nvPr>
        </p:nvSpPr>
        <p:spPr bwMode="auto">
          <a:xfrm>
            <a:off x="1034142" y="3971432"/>
            <a:ext cx="2941600" cy="360000"/>
          </a:xfrm>
        </p:spPr>
        <p:txBody>
          <a:bodyP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10" name="Text Placeholder 10"/>
          <p:cNvSpPr>
            <a:spLocks noGrp="1"/>
          </p:cNvSpPr>
          <p:nvPr>
            <p:ph type="body" sz="quarter" idx="34" hasCustomPrompt="1"/>
          </p:nvPr>
        </p:nvSpPr>
        <p:spPr bwMode="auto">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defRPr/>
            </a:pPr>
            <a:r>
              <a:rPr lang="en-US"/>
              <a:t>Bullet Description</a:t>
            </a:r>
            <a:endParaRPr lang="en-ZA"/>
          </a:p>
        </p:txBody>
      </p:sp>
      <p:sp>
        <p:nvSpPr>
          <p:cNvPr id="18" name="Picture Placeholder 15"/>
          <p:cNvSpPr>
            <a:spLocks noGrp="1"/>
          </p:cNvSpPr>
          <p:nvPr>
            <p:ph type="pic" sz="quarter" idx="42"/>
          </p:nvPr>
        </p:nvSpPr>
        <p:spPr bwMode="auto">
          <a:xfrm>
            <a:off x="1034142" y="3048000"/>
            <a:ext cx="769486" cy="769486"/>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noAutofit/>
          </a:bodyPr>
          <a:lstStyle>
            <a:lvl1pPr marL="0" indent="0" algn="ctr">
              <a:buNone/>
              <a:defRPr lang="en-ZA" sz="700" i="1">
                <a:solidFill>
                  <a:schemeClr val="tx1">
                    <a:lumMod val="50000"/>
                    <a:lumOff val="50000"/>
                  </a:schemeClr>
                </a:solidFill>
                <a:latin typeface="Times New Roman"/>
                <a:cs typeface="Times New Roman"/>
              </a:defRPr>
            </a:lvl1pPr>
          </a:lstStyle>
          <a:p>
            <a:pPr marL="266700" lvl="0" indent="-266700" algn="ctr">
              <a:defRPr/>
            </a:pPr>
            <a:r>
              <a:rPr lang="en-US"/>
              <a:t>Click icon to add picture</a:t>
            </a:r>
            <a:endParaRPr lang="en-ZA"/>
          </a:p>
        </p:txBody>
      </p:sp>
      <p:sp>
        <p:nvSpPr>
          <p:cNvPr id="15" name="Title 1"/>
          <p:cNvSpPr>
            <a:spLocks noGrp="1"/>
          </p:cNvSpPr>
          <p:nvPr>
            <p:ph type="title"/>
          </p:nvPr>
        </p:nvSpPr>
        <p:spPr bwMode="auto">
          <a:xfrm>
            <a:off x="1034142" y="1110286"/>
            <a:ext cx="10515600" cy="924808"/>
          </a:xfrm>
        </p:spPr>
        <p:txBody>
          <a:bodyPr lIns="0">
            <a:normAutofit/>
          </a:bodyPr>
          <a:lstStyle>
            <a:lvl1pPr>
              <a:defRPr lang="en-US" sz="2800" cap="all">
                <a:solidFill>
                  <a:schemeClr val="accent1"/>
                </a:solidFill>
                <a:latin typeface="+mj-lt"/>
                <a:ea typeface="+mj-ea"/>
                <a:cs typeface="+mj-cs"/>
              </a:defRPr>
            </a:lvl1pPr>
          </a:lstStyle>
          <a:p>
            <a:pPr>
              <a:defRPr/>
            </a:pPr>
            <a:r>
              <a:rPr lang="en-US"/>
              <a:t>Click to edit Master title style</a:t>
            </a:r>
            <a:endParaRPr/>
          </a:p>
        </p:txBody>
      </p:sp>
      <p:cxnSp>
        <p:nvCxnSpPr>
          <p:cNvPr id="16" name="Straight Connector 15"/>
          <p:cNvCxnSpPr>
            <a:cxnSpLocks/>
          </p:cNvCxnSpPr>
          <p:nvPr userDrawn="1"/>
        </p:nvCxnSpPr>
        <p:spPr bwMode="auto">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p:cNvSpPr>
            <a:spLocks noGrp="1"/>
          </p:cNvSpPr>
          <p:nvPr>
            <p:ph type="body" sz="quarter" idx="43" hasCustomPrompt="1"/>
          </p:nvPr>
        </p:nvSpPr>
        <p:spPr bwMode="auto">
          <a:xfrm>
            <a:off x="4706975" y="3971432"/>
            <a:ext cx="2941600" cy="360000"/>
          </a:xfrm>
        </p:spPr>
        <p:txBody>
          <a:bodyP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21" name="Text Placeholder 10"/>
          <p:cNvSpPr>
            <a:spLocks noGrp="1"/>
          </p:cNvSpPr>
          <p:nvPr>
            <p:ph type="body" sz="quarter" idx="44" hasCustomPrompt="1"/>
          </p:nvPr>
        </p:nvSpPr>
        <p:spPr bwMode="auto">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defRPr/>
            </a:pPr>
            <a:r>
              <a:rPr lang="en-US"/>
              <a:t>Bullet Description</a:t>
            </a:r>
            <a:endParaRPr lang="en-ZA"/>
          </a:p>
        </p:txBody>
      </p:sp>
      <p:sp>
        <p:nvSpPr>
          <p:cNvPr id="22" name="Picture Placeholder 15"/>
          <p:cNvSpPr>
            <a:spLocks noGrp="1"/>
          </p:cNvSpPr>
          <p:nvPr>
            <p:ph type="pic" sz="quarter" idx="45"/>
          </p:nvPr>
        </p:nvSpPr>
        <p:spPr bwMode="auto">
          <a:xfrm>
            <a:off x="4706975" y="3048000"/>
            <a:ext cx="769486" cy="769486"/>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noAutofit/>
          </a:bodyPr>
          <a:lstStyle>
            <a:lvl1pPr marL="0" indent="0" algn="ctr">
              <a:buNone/>
              <a:defRPr lang="en-ZA" sz="700" i="1">
                <a:solidFill>
                  <a:schemeClr val="tx1">
                    <a:lumMod val="50000"/>
                    <a:lumOff val="50000"/>
                  </a:schemeClr>
                </a:solidFill>
                <a:latin typeface="Times New Roman"/>
                <a:cs typeface="Times New Roman"/>
              </a:defRPr>
            </a:lvl1pPr>
          </a:lstStyle>
          <a:p>
            <a:pPr marL="266700" lvl="0" indent="-266700" algn="ctr">
              <a:defRPr/>
            </a:pPr>
            <a:r>
              <a:rPr lang="en-US"/>
              <a:t>Click icon to add picture</a:t>
            </a:r>
            <a:endParaRPr lang="en-ZA"/>
          </a:p>
        </p:txBody>
      </p:sp>
      <p:sp>
        <p:nvSpPr>
          <p:cNvPr id="23" name="Text Placeholder 8"/>
          <p:cNvSpPr>
            <a:spLocks noGrp="1"/>
          </p:cNvSpPr>
          <p:nvPr>
            <p:ph type="body" sz="quarter" idx="46" hasCustomPrompt="1"/>
          </p:nvPr>
        </p:nvSpPr>
        <p:spPr bwMode="auto">
          <a:xfrm>
            <a:off x="8412200" y="3971432"/>
            <a:ext cx="2941600" cy="360000"/>
          </a:xfrm>
        </p:spPr>
        <p:txBody>
          <a:bodyPr/>
          <a:lstStyle>
            <a:lvl1pPr marL="0" indent="0" algn="l">
              <a:buFont typeface="Arial"/>
              <a:buNone/>
              <a:defRPr lang="en-US" sz="1800" cap="all">
                <a:solidFill>
                  <a:schemeClr val="accent1"/>
                </a:solidFill>
                <a:latin typeface="+mj-lt"/>
                <a:ea typeface="+mj-ea"/>
                <a:cs typeface="+mj-cs"/>
              </a:defRPr>
            </a:lvl1pPr>
          </a:lstStyle>
          <a:p>
            <a:pPr lvl="0">
              <a:defRPr/>
            </a:pPr>
            <a:r>
              <a:rPr lang="en-US"/>
              <a:t>Bullet 1</a:t>
            </a:r>
            <a:endParaRPr lang="en-ZA"/>
          </a:p>
        </p:txBody>
      </p:sp>
      <p:sp>
        <p:nvSpPr>
          <p:cNvPr id="24" name="Text Placeholder 10"/>
          <p:cNvSpPr>
            <a:spLocks noGrp="1"/>
          </p:cNvSpPr>
          <p:nvPr>
            <p:ph type="body" sz="quarter" idx="47" hasCustomPrompt="1"/>
          </p:nvPr>
        </p:nvSpPr>
        <p:spPr bwMode="auto">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defRPr/>
            </a:pPr>
            <a:r>
              <a:rPr lang="en-US"/>
              <a:t>Bullet Description</a:t>
            </a:r>
            <a:endParaRPr lang="en-ZA"/>
          </a:p>
        </p:txBody>
      </p:sp>
      <p:sp>
        <p:nvSpPr>
          <p:cNvPr id="25" name="Picture Placeholder 15"/>
          <p:cNvSpPr>
            <a:spLocks noGrp="1"/>
          </p:cNvSpPr>
          <p:nvPr>
            <p:ph type="pic" sz="quarter" idx="48"/>
          </p:nvPr>
        </p:nvSpPr>
        <p:spPr bwMode="auto">
          <a:xfrm>
            <a:off x="8412200" y="3048000"/>
            <a:ext cx="769486" cy="769486"/>
          </a:xfrm>
          <a:prstGeom prst="rect">
            <a:avLst/>
          </a:prstGeo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noAutofit/>
          </a:bodyPr>
          <a:lstStyle>
            <a:lvl1pPr marL="0" indent="0" algn="ctr">
              <a:buNone/>
              <a:defRPr lang="en-ZA" sz="700" i="1">
                <a:solidFill>
                  <a:schemeClr val="tx1">
                    <a:lumMod val="50000"/>
                    <a:lumOff val="50000"/>
                  </a:schemeClr>
                </a:solidFill>
                <a:latin typeface="Times New Roman"/>
                <a:cs typeface="Times New Roman"/>
              </a:defRPr>
            </a:lvl1pPr>
          </a:lstStyle>
          <a:p>
            <a:pPr marL="266700" lvl="0" indent="-266700" algn="ctr">
              <a:defRPr/>
            </a:pPr>
            <a:r>
              <a:rPr lang="en-US"/>
              <a:t>Click icon to add picture</a:t>
            </a:r>
            <a:endParaRPr lang="en-ZA"/>
          </a:p>
        </p:txBody>
      </p:sp>
      <p:sp>
        <p:nvSpPr>
          <p:cNvPr id="19" name="Date Placeholder 2"/>
          <p:cNvSpPr>
            <a:spLocks noGrp="1"/>
          </p:cNvSpPr>
          <p:nvPr>
            <p:ph type="dt" sz="half" idx="20"/>
          </p:nvPr>
        </p:nvSpPr>
        <p:spPr bwMode="auto">
          <a:xfrm>
            <a:off x="838200" y="6356350"/>
            <a:ext cx="2743200" cy="365125"/>
          </a:xfrm>
        </p:spPr>
        <p:txBody>
          <a:bodyPr/>
          <a:lstStyle/>
          <a:p>
            <a:pPr>
              <a:defRPr/>
            </a:pPr>
            <a:r>
              <a:rPr lang="en-US"/>
              <a:t>1/7/20XX</a:t>
            </a:r>
            <a:endParaRPr lang="en-US"/>
          </a:p>
        </p:txBody>
      </p:sp>
      <p:sp>
        <p:nvSpPr>
          <p:cNvPr id="20" name="Footer Placeholder 3"/>
          <p:cNvSpPr>
            <a:spLocks noGrp="1"/>
          </p:cNvSpPr>
          <p:nvPr>
            <p:ph type="ftr" sz="quarter" idx="21"/>
          </p:nvPr>
        </p:nvSpPr>
        <p:spPr bwMode="auto">
          <a:xfrm>
            <a:off x="4038600" y="6356350"/>
            <a:ext cx="4114800" cy="365125"/>
          </a:xfrm>
        </p:spPr>
        <p:txBody>
          <a:bodyPr/>
          <a:lstStyle/>
          <a:p>
            <a:pPr>
              <a:defRPr/>
            </a:pPr>
            <a:r>
              <a:rPr lang="en-US"/>
              <a:t>Pitch deck</a:t>
            </a:r>
            <a:endParaRPr/>
          </a:p>
        </p:txBody>
      </p:sp>
      <p:sp>
        <p:nvSpPr>
          <p:cNvPr id="26" name="Slide Number Placeholder 4"/>
          <p:cNvSpPr>
            <a:spLocks noGrp="1"/>
          </p:cNvSpPr>
          <p:nvPr>
            <p:ph type="sldNum" sz="quarter" idx="22"/>
          </p:nvPr>
        </p:nvSpPr>
        <p:spPr bwMode="auto">
          <a:xfrm>
            <a:off x="8610600" y="6356350"/>
            <a:ext cx="2743200" cy="365125"/>
          </a:xfrm>
        </p:spPr>
        <p:txBody>
          <a:bodyPr/>
          <a:lstStyle/>
          <a:p>
            <a:pPr>
              <a:defRPr/>
            </a:pPr>
            <a:fld id="{B5CEABB6-07DC-46E8-9B57-56EC44A396E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pPr>
              <a:defRPr/>
            </a:pPr>
            <a:r>
              <a:rPr lang="en-US"/>
              <a:t>1/7/20XX</a:t>
            </a:r>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pPr>
              <a:defRPr/>
            </a:pPr>
            <a:r>
              <a:rPr lang="en-US"/>
              <a:t>Pitch deck</a:t>
            </a:r>
            <a:endParaRPr/>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pPr>
              <a:defRPr/>
            </a:pPr>
            <a:fld id="{9FF96520-E4CE-4EAD-8ABF-1D2297D6B3AA}" type="slidenum">
              <a:rPr lang="en-US"/>
              <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1" hdr="0" sldNum="1"/>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 Id="rId3" Type="http://schemas.openxmlformats.org/officeDocument/2006/relationships/hyperlink" Target="mailto:Aryan.garg@students.iiit.ac.in"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2"/>
          <a:stretch/>
        </p:blipFill>
        <p:spPr bwMode="auto">
          <a:xfrm>
            <a:off x="0" y="0"/>
            <a:ext cx="12192000" cy="6858000"/>
          </a:xfrm>
          <a:prstGeom prst="rect">
            <a:avLst/>
          </a:prstGeom>
        </p:spPr>
      </p:pic>
      <p:sp>
        <p:nvSpPr>
          <p:cNvPr id="23" name="Title 22"/>
          <p:cNvSpPr>
            <a:spLocks noGrp="1"/>
          </p:cNvSpPr>
          <p:nvPr>
            <p:ph type="ctrTitle"/>
          </p:nvPr>
        </p:nvSpPr>
        <p:spPr bwMode="auto">
          <a:xfrm flipH="0" flipV="0">
            <a:off x="2774268" y="2105525"/>
            <a:ext cx="9285381" cy="2840276"/>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defRPr/>
            </a:pPr>
            <a:r>
              <a:rPr lang="en-US" sz="7200">
                <a:solidFill>
                  <a:schemeClr val="accent3">
                    <a:lumMod val="60000"/>
                    <a:lumOff val="40000"/>
                  </a:schemeClr>
                </a:solidFill>
                <a:latin typeface="Caladea"/>
                <a:cs typeface="Caladea"/>
              </a:rPr>
              <a:t>Linear Algebra and its application in genetics</a:t>
            </a:r>
            <a:endParaRPr sz="7200">
              <a:solidFill>
                <a:schemeClr val="accent3">
                  <a:lumMod val="60000"/>
                  <a:lumOff val="40000"/>
                </a:schemeClr>
              </a:solidFill>
              <a:latin typeface="Caladea"/>
              <a:cs typeface="Caladea"/>
            </a:endParaRPr>
          </a:p>
        </p:txBody>
      </p:sp>
      <p:sp>
        <p:nvSpPr>
          <p:cNvPr id="32" name="Subtitle 31"/>
          <p:cNvSpPr>
            <a:spLocks noGrp="1"/>
          </p:cNvSpPr>
          <p:nvPr>
            <p:ph type="subTitle" idx="1"/>
          </p:nvPr>
        </p:nvSpPr>
        <p:spPr bwMode="auto">
          <a:xfrm flipH="0" flipV="0">
            <a:off x="7981300" y="4945802"/>
            <a:ext cx="3677296" cy="1244869"/>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marL="338951" indent="-338951">
              <a:buFont typeface="Arial"/>
              <a:buChar char="–"/>
              <a:defRPr/>
            </a:pPr>
            <a:r>
              <a:rPr lang="en-US" i="1">
                <a:solidFill>
                  <a:schemeClr val="accent3">
                    <a:lumMod val="60000"/>
                    <a:lumOff val="40000"/>
                  </a:schemeClr>
                </a:solidFill>
              </a:rPr>
              <a:t>Aryan garg, </a:t>
            </a:r>
            <a:endParaRPr i="1">
              <a:solidFill>
                <a:schemeClr val="accent3">
                  <a:lumMod val="60000"/>
                  <a:lumOff val="40000"/>
                </a:schemeClr>
              </a:solidFill>
            </a:endParaRPr>
          </a:p>
          <a:p>
            <a:pPr marL="338951" indent="-338951">
              <a:buFont typeface="Arial"/>
              <a:buChar char="–"/>
              <a:defRPr/>
            </a:pPr>
            <a:r>
              <a:rPr lang="en-US" i="1">
                <a:solidFill>
                  <a:schemeClr val="accent3">
                    <a:lumMod val="60000"/>
                    <a:lumOff val="40000"/>
                  </a:schemeClr>
                </a:solidFill>
              </a:rPr>
              <a:t>abhiram </a:t>
            </a:r>
            <a:r>
              <a:rPr lang="en-US" i="1">
                <a:solidFill>
                  <a:schemeClr val="accent3">
                    <a:lumMod val="60000"/>
                    <a:lumOff val="40000"/>
                  </a:schemeClr>
                </a:solidFill>
              </a:rPr>
              <a:t>tilak</a:t>
            </a:r>
            <a:endParaRPr i="1">
              <a:solidFill>
                <a:schemeClr val="accent3">
                  <a:lumMod val="60000"/>
                  <a:lumOff val="40000"/>
                </a:schemeClr>
              </a:solidFill>
            </a:endParaRPr>
          </a:p>
          <a:p>
            <a:pPr marL="338951" indent="-338951">
              <a:buFont typeface="Arial"/>
              <a:buChar char="–"/>
              <a:defRPr/>
            </a:pPr>
            <a:r>
              <a:rPr lang="en-US" i="1">
                <a:solidFill>
                  <a:schemeClr val="accent3">
                    <a:lumMod val="60000"/>
                    <a:lumOff val="40000"/>
                  </a:schemeClr>
                </a:solidFill>
              </a:rPr>
              <a:t>Shreyas adiga</a:t>
            </a:r>
            <a:endParaRPr i="1">
              <a:solidFill>
                <a:schemeClr val="accent3">
                  <a:lumMod val="60000"/>
                  <a:lumOff val="40000"/>
                </a:schemeClr>
              </a:solidFill>
            </a:endParaRPr>
          </a:p>
        </p:txBody>
      </p:sp>
      <p:cxnSp>
        <p:nvCxnSpPr>
          <p:cNvPr id="34" name="Straight Connector 33"/>
          <p:cNvCxnSpPr>
            <a:cxnSpLocks/>
          </p:cNvCxnSpPr>
          <p:nvPr/>
        </p:nvCxnSpPr>
        <p:spPr bwMode="auto">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bwMode="auto">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6111874" name="Title 1"/>
          <p:cNvSpPr>
            <a:spLocks noGrp="1"/>
          </p:cNvSpPr>
          <p:nvPr>
            <p:ph type="title"/>
          </p:nvPr>
        </p:nvSpPr>
        <p:spPr bwMode="auto">
          <a:xfrm flipH="0" flipV="0">
            <a:off x="541374" y="419183"/>
            <a:ext cx="2854965" cy="1110285"/>
          </a:xfrm>
        </p:spPr>
        <p:txBody>
          <a:bodyPr vertOverflow="overflow" horzOverflow="overflow" vert="horz" wrap="square" lIns="0" tIns="45720" rIns="91440" bIns="45720" numCol="1" spcCol="0" rtlCol="0" fromWordArt="0" anchor="b" anchorCtr="0" forceAA="0" upright="0" compatLnSpc="0">
            <a:normAutofit/>
          </a:bodyPr>
          <a:lstStyle/>
          <a:p>
            <a:pPr>
              <a:defRPr/>
            </a:pPr>
            <a:r>
              <a:rPr lang="en-US"/>
              <a:t>GENE</a:t>
            </a:r>
            <a:br>
              <a:rPr lang="en-US"/>
            </a:br>
            <a:r>
              <a:rPr lang="en-US"/>
              <a:t>Interactions</a:t>
            </a:r>
            <a:endParaRPr/>
          </a:p>
        </p:txBody>
      </p:sp>
      <p:sp>
        <p:nvSpPr>
          <p:cNvPr id="485457419" name="Slide Number Placeholder 12"/>
          <p:cNvSpPr>
            <a:spLocks noGrp="1"/>
          </p:cNvSpPr>
          <p:nvPr>
            <p:ph type="sldNum" sz="quarter" idx="22"/>
          </p:nvPr>
        </p:nvSpPr>
        <p:spPr bwMode="auto">
          <a:xfrm>
            <a:off x="8610599" y="6356349"/>
            <a:ext cx="2743200" cy="365124"/>
          </a:xfrm>
        </p:spPr>
        <p:txBody>
          <a:bodyPr/>
          <a:lstStyle/>
          <a:p>
            <a:pPr>
              <a:defRPr/>
            </a:pPr>
            <a:fld id="{4160A0B6-FB7E-F95F-63D0-487C1DFE870F}" type="slidenum">
              <a:rPr lang="en-US"/>
              <a:t/>
            </a:fld>
            <a:endParaRPr lang="en-US"/>
          </a:p>
        </p:txBody>
      </p:sp>
      <p:sp>
        <p:nvSpPr>
          <p:cNvPr id="1744995717" name="Content Placeholder 2"/>
          <p:cNvSpPr>
            <a:spLocks noGrp="1"/>
          </p:cNvSpPr>
          <p:nvPr/>
        </p:nvSpPr>
        <p:spPr bwMode="auto">
          <a:xfrm flipH="0" flipV="0">
            <a:off x="4700823" y="478466"/>
            <a:ext cx="6524425"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TYpes of gene interactions</a:t>
            </a:r>
            <a:endParaRPr sz="4800" u="sng"/>
          </a:p>
        </p:txBody>
      </p:sp>
      <p:sp>
        <p:nvSpPr>
          <p:cNvPr id="1630761706" name=""/>
          <p:cNvSpPr txBox="1"/>
          <p:nvPr/>
        </p:nvSpPr>
        <p:spPr bwMode="auto">
          <a:xfrm flipH="0" flipV="0">
            <a:off x="4424644" y="1993264"/>
            <a:ext cx="6232680"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a:latin typeface="Comic Sans MS"/>
                <a:ea typeface="Comic Sans MS"/>
                <a:cs typeface="Comic Sans MS"/>
              </a:rPr>
              <a:t>Gene-gene interactions, also known as genetic interactions, occur when the effect of</a:t>
            </a:r>
            <a:endParaRPr>
              <a:latin typeface="Comic Sans MS"/>
              <a:cs typeface="Comic Sans MS"/>
            </a:endParaRPr>
          </a:p>
          <a:p>
            <a:pPr algn="ctr">
              <a:defRPr/>
            </a:pPr>
            <a:r>
              <a:rPr>
                <a:latin typeface="Comic Sans MS"/>
                <a:ea typeface="Comic Sans MS"/>
                <a:cs typeface="Comic Sans MS"/>
              </a:rPr>
              <a:t>one gene on a trait or phenotype is modified by another gene or set of genes.</a:t>
            </a:r>
            <a:endParaRPr>
              <a:latin typeface="Comic Sans MS"/>
              <a:cs typeface="Comic Sans MS"/>
            </a:endParaRPr>
          </a:p>
        </p:txBody>
      </p:sp>
      <p:sp>
        <p:nvSpPr>
          <p:cNvPr id="516183634" name="Content Placeholder 2"/>
          <p:cNvSpPr>
            <a:spLocks noGrp="1"/>
          </p:cNvSpPr>
          <p:nvPr/>
        </p:nvSpPr>
        <p:spPr bwMode="auto">
          <a:xfrm flipH="0" flipV="0">
            <a:off x="4348799" y="3797735"/>
            <a:ext cx="6308525" cy="2234763"/>
          </a:xfrm>
        </p:spPr>
        <p:txBody>
          <a:bodyPr vertOverflow="overflow" horzOverflow="overflow" vert="horz" wrap="square" lIns="0" tIns="45720" rIns="91440" bIns="45720" numCol="1" spcCol="0" rtlCol="0" fromWordArt="0" anchor="t" anchorCtr="0" forceAA="0" upright="0" compatLnSpc="0">
            <a:normAutofit/>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marL="349965" indent="-349965">
              <a:lnSpc>
                <a:spcPct val="150000"/>
              </a:lnSpc>
              <a:buFont typeface="Arial"/>
              <a:buChar char="•"/>
              <a:defRPr/>
            </a:pPr>
            <a:r>
              <a:rPr lang="en-US" sz="2400" u="none"/>
              <a:t>Additive interactions</a:t>
            </a:r>
            <a:endParaRPr lang="en-US" sz="2400" u="none"/>
          </a:p>
          <a:p>
            <a:pPr marL="349965" indent="-349965">
              <a:lnSpc>
                <a:spcPct val="150000"/>
              </a:lnSpc>
              <a:buFont typeface="Arial"/>
              <a:buChar char="•"/>
              <a:defRPr/>
            </a:pPr>
            <a:r>
              <a:rPr lang="en-US" sz="2400" u="none"/>
              <a:t>Multiplicative interactions</a:t>
            </a:r>
            <a:endParaRPr lang="en-US" sz="2400" u="none"/>
          </a:p>
          <a:p>
            <a:pPr marL="349965" indent="-349965">
              <a:lnSpc>
                <a:spcPct val="150000"/>
              </a:lnSpc>
              <a:buFont typeface="Arial"/>
              <a:buChar char="•"/>
              <a:defRPr/>
            </a:pPr>
            <a:r>
              <a:rPr lang="en-US" sz="2400" u="none"/>
              <a:t>Epistatic interactions</a:t>
            </a:r>
            <a:endParaRPr lang="en-US" sz="2400" u="non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69886802" name="Title 1"/>
          <p:cNvSpPr>
            <a:spLocks noGrp="1"/>
          </p:cNvSpPr>
          <p:nvPr>
            <p:ph type="title"/>
          </p:nvPr>
        </p:nvSpPr>
        <p:spPr bwMode="auto">
          <a:xfrm flipH="0" flipV="0">
            <a:off x="541374" y="419183"/>
            <a:ext cx="2854965" cy="1110285"/>
          </a:xfrm>
        </p:spPr>
        <p:txBody>
          <a:bodyPr vertOverflow="overflow" horzOverflow="overflow" vert="horz" wrap="square" lIns="0" tIns="45720" rIns="91440" bIns="45720" numCol="1" spcCol="0" rtlCol="0" fromWordArt="0" anchor="b" anchorCtr="0" forceAA="0" upright="0" compatLnSpc="0">
            <a:normAutofit fontScale="90000" lnSpcReduction="2000"/>
          </a:bodyPr>
          <a:lstStyle/>
          <a:p>
            <a:pPr>
              <a:defRPr/>
            </a:pPr>
            <a:r>
              <a:rPr lang="en-US"/>
              <a:t>DiSEASE SUSCEPTIBITLITY</a:t>
            </a:r>
            <a:endParaRPr/>
          </a:p>
        </p:txBody>
      </p:sp>
      <p:sp>
        <p:nvSpPr>
          <p:cNvPr id="549178176" name="Slide Number Placeholder 12"/>
          <p:cNvSpPr>
            <a:spLocks noGrp="1"/>
          </p:cNvSpPr>
          <p:nvPr>
            <p:ph type="sldNum" sz="quarter" idx="22"/>
          </p:nvPr>
        </p:nvSpPr>
        <p:spPr bwMode="auto">
          <a:xfrm>
            <a:off x="8610599" y="6356349"/>
            <a:ext cx="2743200" cy="365124"/>
          </a:xfrm>
        </p:spPr>
        <p:txBody>
          <a:bodyPr/>
          <a:lstStyle/>
          <a:p>
            <a:pPr>
              <a:defRPr/>
            </a:pPr>
            <a:fld id="{7B0A3FA0-FDCF-FC70-7329-FDBBED187D86}" type="slidenum">
              <a:rPr lang="en-US"/>
              <a:t/>
            </a:fld>
            <a:endParaRPr lang="en-US"/>
          </a:p>
        </p:txBody>
      </p:sp>
      <p:sp>
        <p:nvSpPr>
          <p:cNvPr id="1360208663" name="Content Placeholder 2"/>
          <p:cNvSpPr>
            <a:spLocks noGrp="1"/>
          </p:cNvSpPr>
          <p:nvPr/>
        </p:nvSpPr>
        <p:spPr bwMode="auto">
          <a:xfrm flipH="0" flipV="0">
            <a:off x="4700823" y="478466"/>
            <a:ext cx="6524425"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TYpes of gene interactions</a:t>
            </a:r>
            <a:endParaRPr sz="4800" u="sng"/>
          </a:p>
        </p:txBody>
      </p:sp>
      <p:sp>
        <p:nvSpPr>
          <p:cNvPr id="1535569655" name=""/>
          <p:cNvSpPr txBox="1"/>
          <p:nvPr/>
        </p:nvSpPr>
        <p:spPr bwMode="auto">
          <a:xfrm flipH="0" flipV="0">
            <a:off x="4424644" y="1945639"/>
            <a:ext cx="6484905" cy="1615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en-US" sz="2000" b="0" i="0" u="none" strike="noStrike" cap="none" spc="0">
                <a:solidFill>
                  <a:schemeClr val="tx1"/>
                </a:solidFill>
                <a:latin typeface="Comic Sans MS"/>
                <a:ea typeface="Comic Sans MS"/>
                <a:cs typeface="Comic Sans MS"/>
              </a:rPr>
              <a:t>The chance or vulnerability of an individual to contract a specific disease is referred</a:t>
            </a:r>
            <a:endParaRPr lang="en-US" sz="2000" b="0" i="0" u="none" strike="noStrike" cap="none" spc="0">
              <a:solidFill>
                <a:schemeClr val="tx1"/>
              </a:solidFill>
              <a:latin typeface="Comic Sans MS"/>
              <a:cs typeface="Comic Sans MS"/>
            </a:endParaRPr>
          </a:p>
          <a:p>
            <a:pPr algn="ctr">
              <a:defRPr/>
            </a:pPr>
            <a:r>
              <a:rPr lang="en-US" sz="2000" b="0" i="0" u="none" strike="noStrike" cap="none" spc="0">
                <a:solidFill>
                  <a:schemeClr val="tx1"/>
                </a:solidFill>
                <a:latin typeface="Comic Sans MS"/>
                <a:ea typeface="Comic Sans MS"/>
                <a:cs typeface="Comic Sans MS"/>
              </a:rPr>
              <a:t>to as disease susceptibility. It is affected by a number of lifestyle, environmental, </a:t>
            </a:r>
            <a:r>
              <a:rPr lang="en-US" sz="2000" b="0" i="0" u="none" strike="noStrike" cap="none" spc="0">
                <a:solidFill>
                  <a:schemeClr val="tx1"/>
                </a:solidFill>
                <a:latin typeface="Comic Sans MS"/>
                <a:ea typeface="Comic Sans MS"/>
                <a:cs typeface="Comic Sans MS"/>
              </a:rPr>
              <a:t>and hereditary variables.</a:t>
            </a:r>
            <a:endParaRPr lang="en-US" sz="2000" b="0" i="0" u="none" strike="noStrike" cap="none" spc="0">
              <a:solidFill>
                <a:schemeClr val="tx1"/>
              </a:solidFill>
              <a:latin typeface="Comic Sans MS"/>
              <a:cs typeface="Comic Sans MS"/>
            </a:endParaRPr>
          </a:p>
        </p:txBody>
      </p:sp>
      <p:sp>
        <p:nvSpPr>
          <p:cNvPr id="1036419296" name="Content Placeholder 2"/>
          <p:cNvSpPr>
            <a:spLocks noGrp="1"/>
          </p:cNvSpPr>
          <p:nvPr/>
        </p:nvSpPr>
        <p:spPr bwMode="auto">
          <a:xfrm flipH="0" flipV="0">
            <a:off x="4348799" y="4121585"/>
            <a:ext cx="6308525" cy="2234763"/>
          </a:xfrm>
        </p:spPr>
        <p:txBody>
          <a:bodyPr vertOverflow="overflow" horzOverflow="overflow" vert="horz" wrap="square" lIns="0" tIns="45720" rIns="91440" bIns="45720" numCol="1" spcCol="0" rtlCol="0" fromWordArt="0" anchor="t" anchorCtr="0" forceAA="0" upright="0" compatLnSpc="0">
            <a:normAutofit/>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lgn="ctr">
              <a:lnSpc>
                <a:spcPct val="100000"/>
              </a:lnSpc>
              <a:defRPr/>
            </a:pPr>
            <a:r>
              <a:rPr i="1">
                <a:solidFill>
                  <a:schemeClr val="tx1"/>
                </a:solidFill>
              </a:rPr>
              <a:t>We will mostly look at two of the diseases relevant to our discussion:</a:t>
            </a:r>
            <a:endParaRPr i="1">
              <a:solidFill>
                <a:schemeClr val="tx1"/>
              </a:solidFill>
            </a:endParaRPr>
          </a:p>
          <a:p>
            <a:pPr marL="283879" indent="-283879" algn="l">
              <a:lnSpc>
                <a:spcPct val="150000"/>
              </a:lnSpc>
              <a:buFont typeface="Arial"/>
              <a:buChar char="•"/>
              <a:defRPr/>
            </a:pPr>
            <a:endParaRPr/>
          </a:p>
          <a:p>
            <a:pPr marL="283879" indent="-283879" algn="l">
              <a:lnSpc>
                <a:spcPct val="150000"/>
              </a:lnSpc>
              <a:buFont typeface="Arial"/>
              <a:buChar char="•"/>
              <a:defRPr/>
            </a:pPr>
            <a:r>
              <a:rPr/>
              <a:t>Haemophilia</a:t>
            </a:r>
            <a:endParaRPr/>
          </a:p>
          <a:p>
            <a:pPr marL="283879" indent="-283879" algn="l">
              <a:lnSpc>
                <a:spcPct val="150000"/>
              </a:lnSpc>
              <a:buFont typeface="Arial"/>
              <a:buChar char="•"/>
              <a:defRPr/>
            </a:pPr>
            <a:r>
              <a:rPr/>
              <a:t>Sickle cell Anemia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3101629" name="Title 1"/>
          <p:cNvSpPr>
            <a:spLocks noGrp="1"/>
          </p:cNvSpPr>
          <p:nvPr>
            <p:ph type="title"/>
          </p:nvPr>
        </p:nvSpPr>
        <p:spPr bwMode="auto">
          <a:xfrm flipH="0" flipV="0">
            <a:off x="541374" y="419183"/>
            <a:ext cx="2854965" cy="1110285"/>
          </a:xfrm>
        </p:spPr>
        <p:txBody>
          <a:bodyPr vertOverflow="overflow" horzOverflow="overflow" vert="horz" wrap="square" lIns="0" tIns="45720" rIns="91440" bIns="45720" numCol="1" spcCol="0" rtlCol="0" fromWordArt="0" anchor="b" anchorCtr="0" forceAA="0" upright="0" compatLnSpc="0">
            <a:normAutofit fontScale="90000" lnSpcReduction="2000"/>
          </a:bodyPr>
          <a:lstStyle/>
          <a:p>
            <a:pPr>
              <a:defRPr/>
            </a:pPr>
            <a:r>
              <a:rPr lang="en-US"/>
              <a:t>DiSEASE SUSCEPTIBITLITY</a:t>
            </a:r>
            <a:endParaRPr/>
          </a:p>
        </p:txBody>
      </p:sp>
      <p:sp>
        <p:nvSpPr>
          <p:cNvPr id="1469680242" name="Slide Number Placeholder 12"/>
          <p:cNvSpPr>
            <a:spLocks noGrp="1"/>
          </p:cNvSpPr>
          <p:nvPr>
            <p:ph type="sldNum" sz="quarter" idx="22"/>
          </p:nvPr>
        </p:nvSpPr>
        <p:spPr bwMode="auto">
          <a:xfrm>
            <a:off x="8610599" y="6356349"/>
            <a:ext cx="2743200" cy="365124"/>
          </a:xfrm>
        </p:spPr>
        <p:txBody>
          <a:bodyPr/>
          <a:lstStyle/>
          <a:p>
            <a:pPr>
              <a:defRPr/>
            </a:pPr>
            <a:fld id="{76E778A8-DC4D-DBD0-1E2D-890C84130C41}" type="slidenum">
              <a:rPr lang="en-US"/>
              <a:t/>
            </a:fld>
            <a:endParaRPr lang="en-US"/>
          </a:p>
        </p:txBody>
      </p:sp>
      <p:sp>
        <p:nvSpPr>
          <p:cNvPr id="68166866" name="Content Placeholder 2"/>
          <p:cNvSpPr>
            <a:spLocks noGrp="1"/>
          </p:cNvSpPr>
          <p:nvPr/>
        </p:nvSpPr>
        <p:spPr bwMode="auto">
          <a:xfrm flipH="0" flipV="0">
            <a:off x="4700823" y="478466"/>
            <a:ext cx="6524425"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CASE Study: Haemophilia</a:t>
            </a:r>
            <a:endParaRPr sz="4800" u="sng"/>
          </a:p>
        </p:txBody>
      </p:sp>
      <p:sp>
        <p:nvSpPr>
          <p:cNvPr id="1219057749" name=""/>
          <p:cNvSpPr txBox="1"/>
          <p:nvPr/>
        </p:nvSpPr>
        <p:spPr bwMode="auto">
          <a:xfrm flipH="0" flipV="0">
            <a:off x="4424644" y="1945639"/>
            <a:ext cx="6492105" cy="3444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05908" indent="-305908" algn="ctr">
              <a:buFont typeface="Arial"/>
              <a:buChar char="•"/>
              <a:defRPr/>
            </a:pPr>
            <a:r>
              <a:rPr lang="en-US" sz="2000" b="0" i="0" u="none" strike="noStrike" cap="none" spc="0">
                <a:solidFill>
                  <a:schemeClr val="tx1"/>
                </a:solidFill>
                <a:latin typeface="Comic Sans MS"/>
                <a:ea typeface="Comic Sans MS"/>
                <a:cs typeface="Comic Sans MS"/>
              </a:rPr>
              <a:t>Hemophilia is an inherited bleeding disorder characterized by a deficiency or ab</a:t>
            </a:r>
            <a:r>
              <a:rPr lang="en-US" sz="2000" b="0" i="0" u="none" strike="noStrike" cap="none" spc="0">
                <a:solidFill>
                  <a:schemeClr val="tx1"/>
                </a:solidFill>
                <a:latin typeface="Comic Sans MS"/>
                <a:ea typeface="Comic Sans MS"/>
                <a:cs typeface="Comic Sans MS"/>
              </a:rPr>
              <a:t>normality in certain clotting factors in the blood.</a:t>
            </a:r>
            <a:endParaRPr lang="en-US" sz="2000" b="0" i="0" u="none" strike="noStrike" cap="none" spc="0">
              <a:solidFill>
                <a:schemeClr val="tx1"/>
              </a:solidFill>
              <a:latin typeface="Comic Sans MS"/>
              <a:ea typeface="Comic Sans MS"/>
              <a:cs typeface="Comic Sans MS"/>
            </a:endParaRPr>
          </a:p>
          <a:p>
            <a:pPr marL="305908" indent="-305908" algn="ctr">
              <a:buFont typeface="Arial"/>
              <a:buChar char="•"/>
              <a:defRPr/>
            </a:pPr>
            <a:endParaRPr lang="en-US" sz="2000" b="0" i="0" u="none" strike="noStrike" cap="none" spc="0">
              <a:solidFill>
                <a:schemeClr val="tx1"/>
              </a:solidFill>
              <a:latin typeface="Comic Sans MS"/>
              <a:cs typeface="Comic Sans MS"/>
            </a:endParaRPr>
          </a:p>
          <a:p>
            <a:pPr marL="305908" indent="-305908" algn="ctr">
              <a:buFont typeface="Arial"/>
              <a:buChar char="•"/>
              <a:defRPr/>
            </a:pPr>
            <a:r>
              <a:rPr lang="en-US" sz="2000" b="0" i="0" u="none" strike="noStrike" cap="none" spc="0">
                <a:solidFill>
                  <a:schemeClr val="tx1"/>
                </a:solidFill>
                <a:latin typeface="Comic Sans MS"/>
                <a:ea typeface="Comic Sans MS"/>
                <a:cs typeface="Comic Sans MS"/>
              </a:rPr>
              <a:t>Pedigree analysis is a technique used in genetics to examine how traits or diseases </a:t>
            </a:r>
            <a:r>
              <a:rPr lang="en-US" sz="2000" b="0" i="0" u="none" strike="noStrike" cap="none" spc="0">
                <a:solidFill>
                  <a:schemeClr val="tx1"/>
                </a:solidFill>
                <a:latin typeface="Comic Sans MS"/>
                <a:ea typeface="Comic Sans MS"/>
                <a:cs typeface="Comic Sans MS"/>
              </a:rPr>
              <a:t>are passed down across families over many generations. It entails creating a family </a:t>
            </a:r>
            <a:r>
              <a:rPr lang="en-US" sz="2000" b="0" i="0" u="none" strike="noStrike" cap="none" spc="0">
                <a:solidFill>
                  <a:schemeClr val="tx1"/>
                </a:solidFill>
                <a:latin typeface="Comic Sans MS"/>
                <a:ea typeface="Comic Sans MS"/>
                <a:cs typeface="Comic Sans MS"/>
              </a:rPr>
              <a:t>tree or pedigree chart that shows the connections between family members and </a:t>
            </a:r>
            <a:r>
              <a:rPr lang="en-US" sz="2000" b="0" i="0" u="none" strike="noStrike" cap="none" spc="0">
                <a:solidFill>
                  <a:schemeClr val="tx1"/>
                </a:solidFill>
                <a:latin typeface="Comic Sans MS"/>
                <a:ea typeface="Comic Sans MS"/>
                <a:cs typeface="Comic Sans MS"/>
              </a:rPr>
              <a:t>chronicles the passing down of traits or diseases.</a:t>
            </a:r>
            <a:endParaRPr lang="en-US" sz="2000" b="0" i="0" u="none" strike="noStrike" cap="none" spc="0">
              <a:solidFill>
                <a:schemeClr val="tx1"/>
              </a:solidFill>
              <a:latin typeface="Comic Sans MS"/>
              <a:cs typeface="Comic Sans MS"/>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72583853" name="Slide Number Placeholder 5"/>
          <p:cNvSpPr>
            <a:spLocks noGrp="1"/>
          </p:cNvSpPr>
          <p:nvPr>
            <p:ph type="sldNum" sz="quarter" idx="12"/>
          </p:nvPr>
        </p:nvSpPr>
        <p:spPr bwMode="auto"/>
        <p:txBody>
          <a:bodyPr/>
          <a:lstStyle>
            <a:lvl1pPr>
              <a:defRPr>
                <a:solidFill>
                  <a:schemeClr val="tx1"/>
                </a:solidFill>
              </a:defRPr>
            </a:lvl1pPr>
          </a:lstStyle>
          <a:p>
            <a:pPr>
              <a:defRPr/>
            </a:pPr>
            <a:fld id="{355FCC94-D748-F80A-6EEC-A4EF1A32A409}" type="slidenum">
              <a:rPr lang="en-US"/>
              <a:t/>
            </a:fld>
            <a:endParaRPr lang="en-US"/>
          </a:p>
        </p:txBody>
      </p:sp>
      <p:pic>
        <p:nvPicPr>
          <p:cNvPr id="1930671002" name=""/>
          <p:cNvPicPr>
            <a:picLocks noChangeAspect="1"/>
          </p:cNvPicPr>
          <p:nvPr/>
        </p:nvPicPr>
        <p:blipFill>
          <a:blip r:embed="rId2"/>
          <a:stretch/>
        </p:blipFill>
        <p:spPr bwMode="auto">
          <a:xfrm flipH="0" flipV="0">
            <a:off x="1287462" y="777874"/>
            <a:ext cx="4413287" cy="2975249"/>
          </a:xfrm>
          <a:prstGeom prst="rect">
            <a:avLst/>
          </a:prstGeom>
        </p:spPr>
      </p:pic>
      <p:pic>
        <p:nvPicPr>
          <p:cNvPr id="1391397568" name=""/>
          <p:cNvPicPr>
            <a:picLocks noChangeAspect="1"/>
          </p:cNvPicPr>
          <p:nvPr/>
        </p:nvPicPr>
        <p:blipFill>
          <a:blip r:embed="rId3"/>
          <a:stretch/>
        </p:blipFill>
        <p:spPr bwMode="auto">
          <a:xfrm flipH="0" flipV="0">
            <a:off x="5700749" y="1952624"/>
            <a:ext cx="6303153" cy="4421443"/>
          </a:xfrm>
          <a:prstGeom prst="rect">
            <a:avLst/>
          </a:prstGeom>
        </p:spPr>
      </p:pic>
      <p:sp>
        <p:nvSpPr>
          <p:cNvPr id="209567279" name=""/>
          <p:cNvSpPr txBox="1"/>
          <p:nvPr/>
        </p:nvSpPr>
        <p:spPr bwMode="auto">
          <a:xfrm flipH="0" flipV="0">
            <a:off x="6663455" y="873124"/>
            <a:ext cx="4377742" cy="91476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i="1" u="sng"/>
              <a:t>Figure left:</a:t>
            </a:r>
            <a:br>
              <a:rPr i="1"/>
            </a:br>
            <a:br>
              <a:rPr i="1"/>
            </a:br>
            <a:r>
              <a:rPr i="1"/>
              <a:t>Pedigree representation and legend used</a:t>
            </a:r>
            <a:endParaRPr i="1"/>
          </a:p>
        </p:txBody>
      </p:sp>
      <p:sp>
        <p:nvSpPr>
          <p:cNvPr id="1254776016" name=""/>
          <p:cNvSpPr txBox="1"/>
          <p:nvPr/>
        </p:nvSpPr>
        <p:spPr bwMode="auto">
          <a:xfrm flipH="0" flipV="0">
            <a:off x="1043023" y="4441464"/>
            <a:ext cx="3805240" cy="1189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i="1" u="sng"/>
              <a:t>Figure right:</a:t>
            </a:r>
            <a:br>
              <a:rPr i="1"/>
            </a:br>
            <a:br>
              <a:rPr i="1"/>
            </a:br>
            <a:r>
              <a:rPr i="1"/>
              <a:t>Pedigree chart of Haemophilia</a:t>
            </a:r>
            <a:endParaRPr i="1"/>
          </a:p>
          <a:p>
            <a:pPr>
              <a:defRPr/>
            </a:pPr>
            <a:r>
              <a:rPr i="1"/>
              <a:t>for various cases and 2 generations</a:t>
            </a:r>
            <a:endParaRPr i="1"/>
          </a:p>
        </p:txBody>
      </p:sp>
      <p:sp>
        <p:nvSpPr>
          <p:cNvPr id="1907697998" name="Content Placeholder 2"/>
          <p:cNvSpPr>
            <a:spLocks noGrp="1"/>
          </p:cNvSpPr>
          <p:nvPr/>
        </p:nvSpPr>
        <p:spPr bwMode="auto">
          <a:xfrm flipH="0" flipV="0">
            <a:off x="3541948" y="129215"/>
            <a:ext cx="6524424"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CASE Study: Haemophilia</a:t>
            </a:r>
            <a:endParaRPr sz="4800" u="sng"/>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31982985" name="Slide Number Placeholder 5"/>
          <p:cNvSpPr>
            <a:spLocks noGrp="1"/>
          </p:cNvSpPr>
          <p:nvPr>
            <p:ph type="sldNum" sz="quarter" idx="12"/>
          </p:nvPr>
        </p:nvSpPr>
        <p:spPr bwMode="auto"/>
        <p:txBody>
          <a:bodyPr/>
          <a:lstStyle>
            <a:lvl1pPr>
              <a:defRPr>
                <a:solidFill>
                  <a:schemeClr val="tx1"/>
                </a:solidFill>
              </a:defRPr>
            </a:lvl1pPr>
          </a:lstStyle>
          <a:p>
            <a:pPr>
              <a:defRPr/>
            </a:pPr>
            <a:fld id="{9146D826-F6AF-77DB-6EC6-5197B0FEA84A}" type="slidenum">
              <a:rPr lang="en-US"/>
              <a:t/>
            </a:fld>
            <a:endParaRPr lang="en-US"/>
          </a:p>
        </p:txBody>
      </p:sp>
      <p:sp>
        <p:nvSpPr>
          <p:cNvPr id="360482938" name="Content Placeholder 2"/>
          <p:cNvSpPr>
            <a:spLocks noGrp="1"/>
          </p:cNvSpPr>
          <p:nvPr/>
        </p:nvSpPr>
        <p:spPr bwMode="auto">
          <a:xfrm flipH="0" flipV="0">
            <a:off x="3541948" y="129215"/>
            <a:ext cx="6524424"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CASE Study: Haemophilia</a:t>
            </a:r>
            <a:endParaRPr sz="4800" u="sng"/>
          </a:p>
        </p:txBody>
      </p:sp>
      <p:pic>
        <p:nvPicPr>
          <p:cNvPr id="454611878" name=""/>
          <p:cNvPicPr>
            <a:picLocks noChangeAspect="1"/>
          </p:cNvPicPr>
          <p:nvPr/>
        </p:nvPicPr>
        <p:blipFill>
          <a:blip r:embed="rId2"/>
          <a:stretch/>
        </p:blipFill>
        <p:spPr bwMode="auto">
          <a:xfrm flipH="0" flipV="0">
            <a:off x="1481173" y="1025683"/>
            <a:ext cx="9739664" cy="3705066"/>
          </a:xfrm>
          <a:prstGeom prst="rect">
            <a:avLst/>
          </a:prstGeom>
        </p:spPr>
      </p:pic>
      <p:sp>
        <p:nvSpPr>
          <p:cNvPr id="660342229" name=""/>
          <p:cNvSpPr txBox="1"/>
          <p:nvPr/>
        </p:nvSpPr>
        <p:spPr bwMode="auto">
          <a:xfrm flipH="0" flipV="0">
            <a:off x="3719548" y="5099504"/>
            <a:ext cx="5774570"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i="1" u="sng"/>
              <a:t>Table:</a:t>
            </a:r>
            <a:br>
              <a:rPr i="1"/>
            </a:br>
            <a:br>
              <a:rPr i="1"/>
            </a:br>
            <a:r>
              <a:rPr i="1"/>
              <a:t>Genotypes of Offsprings in Haemophilia</a:t>
            </a:r>
            <a:endParaRPr i="1"/>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06456814" name="Slide Number Placeholder 5"/>
          <p:cNvSpPr>
            <a:spLocks noGrp="1"/>
          </p:cNvSpPr>
          <p:nvPr>
            <p:ph type="sldNum" sz="quarter" idx="12"/>
          </p:nvPr>
        </p:nvSpPr>
        <p:spPr bwMode="auto"/>
        <p:txBody>
          <a:bodyPr/>
          <a:lstStyle>
            <a:lvl1pPr>
              <a:defRPr>
                <a:solidFill>
                  <a:schemeClr val="tx1"/>
                </a:solidFill>
              </a:defRPr>
            </a:lvl1pPr>
          </a:lstStyle>
          <a:p>
            <a:pPr>
              <a:defRPr/>
            </a:pPr>
            <a:fld id="{37D74A2E-BDA7-5C78-3F17-638ACC4F18B7}" type="slidenum">
              <a:rPr lang="en-US"/>
              <a:t/>
            </a:fld>
            <a:endParaRPr lang="en-US"/>
          </a:p>
        </p:txBody>
      </p:sp>
      <p:sp>
        <p:nvSpPr>
          <p:cNvPr id="920566335" name="Content Placeholder 2"/>
          <p:cNvSpPr>
            <a:spLocks noGrp="1"/>
          </p:cNvSpPr>
          <p:nvPr/>
        </p:nvSpPr>
        <p:spPr bwMode="auto">
          <a:xfrm flipH="0" flipV="0">
            <a:off x="3541948" y="129215"/>
            <a:ext cx="6524424"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CASE Study: Haemophilia</a:t>
            </a:r>
            <a:endParaRPr sz="4800" u="sng"/>
          </a:p>
        </p:txBody>
      </p:sp>
      <p:sp>
        <p:nvSpPr>
          <p:cNvPr id="950637436" name=""/>
          <p:cNvSpPr txBox="1"/>
          <p:nvPr/>
        </p:nvSpPr>
        <p:spPr bwMode="auto">
          <a:xfrm flipH="0" flipV="0">
            <a:off x="7847389" y="1448254"/>
            <a:ext cx="3510370" cy="3383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i="1" u="sng">
                <a:latin typeface="agave NF"/>
                <a:ea typeface="agave NF"/>
                <a:cs typeface="agave NF"/>
              </a:rPr>
              <a:t>Table:</a:t>
            </a:r>
            <a:br>
              <a:rPr i="1">
                <a:latin typeface="agave NF"/>
                <a:ea typeface="agave NF"/>
                <a:cs typeface="agave NF"/>
              </a:rPr>
            </a:br>
            <a:br>
              <a:rPr i="1">
                <a:latin typeface="agave NF"/>
                <a:ea typeface="agave NF"/>
                <a:cs typeface="agave NF"/>
              </a:rPr>
            </a:br>
            <a:r>
              <a:rPr lang="en-US" sz="1800" b="0" i="1" u="none" strike="noStrike" cap="none" spc="0">
                <a:solidFill>
                  <a:schemeClr val="tx1"/>
                </a:solidFill>
                <a:latin typeface="agave NF"/>
                <a:ea typeface="agave NF"/>
                <a:cs typeface="agave NF"/>
              </a:rPr>
              <a:t>Probabilities of Disease Susceptibility in Offsprings during Haemophilia</a:t>
            </a:r>
            <a:endParaRPr sz="1800" b="0" i="1" u="none" strike="noStrike" cap="none" spc="0">
              <a:solidFill>
                <a:schemeClr val="tx1"/>
              </a:solidFill>
              <a:latin typeface="agave NF"/>
              <a:cs typeface="agave NF"/>
            </a:endParaRPr>
          </a:p>
          <a:p>
            <a:pPr algn="ctr">
              <a:defRPr/>
            </a:pPr>
            <a:endParaRPr lang="en-US" sz="1800" b="0" i="1" u="none" strike="noStrike" cap="none" spc="0">
              <a:solidFill>
                <a:schemeClr val="tx1"/>
              </a:solidFill>
              <a:latin typeface="agave NF"/>
              <a:ea typeface="agave NF"/>
              <a:cs typeface="agave NF"/>
            </a:endParaRPr>
          </a:p>
          <a:p>
            <a:pPr algn="ctr">
              <a:defRPr/>
            </a:pPr>
            <a:r>
              <a:rPr lang="en-US" sz="1800" b="0" i="1" u="none" strike="noStrike" cap="none" spc="0">
                <a:solidFill>
                  <a:schemeClr val="tx1"/>
                </a:solidFill>
                <a:latin typeface="agave NF"/>
                <a:ea typeface="agave NF"/>
                <a:cs typeface="agave NF"/>
              </a:rPr>
              <a:t>Abbreviations used:</a:t>
            </a:r>
            <a:endParaRPr lang="en-US" sz="1800" b="0" i="1" u="none" strike="noStrike" cap="none" spc="0">
              <a:solidFill>
                <a:schemeClr val="tx1"/>
              </a:solidFill>
              <a:latin typeface="agave NF"/>
              <a:ea typeface="agave NF"/>
              <a:cs typeface="agave NF"/>
            </a:endParaRPr>
          </a:p>
          <a:p>
            <a:pPr algn="ctr">
              <a:defRPr/>
            </a:pPr>
            <a:r>
              <a:rPr lang="en-US" sz="1800" b="0" i="1" u="none" strike="noStrike" cap="none" spc="0">
                <a:solidFill>
                  <a:schemeClr val="tx1"/>
                </a:solidFill>
                <a:latin typeface="agave NF"/>
                <a:ea typeface="agave NF"/>
                <a:cs typeface="agave NF"/>
              </a:rPr>
              <a:t> H - Healthy, </a:t>
            </a:r>
            <a:endParaRPr lang="en-US" sz="1800" b="0" i="1" u="none" strike="noStrike" cap="none" spc="0">
              <a:solidFill>
                <a:schemeClr val="tx1"/>
              </a:solidFill>
              <a:latin typeface="agave NF"/>
              <a:ea typeface="agave NF"/>
              <a:cs typeface="agave NF"/>
            </a:endParaRPr>
          </a:p>
          <a:p>
            <a:pPr algn="ctr">
              <a:defRPr/>
            </a:pPr>
            <a:r>
              <a:rPr lang="en-US" sz="1800" b="0" i="1" u="none" strike="noStrike" cap="none" spc="0">
                <a:solidFill>
                  <a:schemeClr val="tx1"/>
                </a:solidFill>
                <a:latin typeface="agave NF"/>
                <a:ea typeface="agave NF"/>
                <a:cs typeface="agave NF"/>
              </a:rPr>
              <a:t>C - Carrier, </a:t>
            </a:r>
            <a:endParaRPr lang="en-US" sz="1800" b="0" i="1" u="none" strike="noStrike" cap="none" spc="0">
              <a:solidFill>
                <a:schemeClr val="tx1"/>
              </a:solidFill>
              <a:latin typeface="agave NF"/>
              <a:ea typeface="agave NF"/>
              <a:cs typeface="agave NF"/>
            </a:endParaRPr>
          </a:p>
          <a:p>
            <a:pPr algn="ctr">
              <a:defRPr/>
            </a:pPr>
            <a:r>
              <a:rPr lang="en-US" sz="1800" b="0" i="1" u="none" strike="noStrike" cap="none" spc="0">
                <a:solidFill>
                  <a:schemeClr val="tx1"/>
                </a:solidFill>
                <a:latin typeface="agave NF"/>
                <a:ea typeface="agave NF"/>
                <a:cs typeface="agave NF"/>
              </a:rPr>
              <a:t>I - Infected, </a:t>
            </a:r>
            <a:endParaRPr lang="en-US" sz="1800" b="0" i="1" u="none" strike="noStrike" cap="none" spc="0">
              <a:solidFill>
                <a:schemeClr val="tx1"/>
              </a:solidFill>
              <a:latin typeface="agave NF"/>
              <a:ea typeface="agave NF"/>
              <a:cs typeface="agave NF"/>
            </a:endParaRPr>
          </a:p>
          <a:p>
            <a:pPr algn="ctr">
              <a:defRPr/>
            </a:pPr>
            <a:r>
              <a:rPr lang="en-US" sz="1800" b="0" i="1" u="none" strike="noStrike" cap="none" spc="0">
                <a:solidFill>
                  <a:schemeClr val="tx1"/>
                </a:solidFill>
                <a:latin typeface="agave NF"/>
                <a:ea typeface="agave NF"/>
                <a:cs typeface="agave NF"/>
              </a:rPr>
              <a:t>M - Male, </a:t>
            </a:r>
            <a:endParaRPr lang="en-US" sz="1800" b="0" i="1" u="none" strike="noStrike" cap="none" spc="0">
              <a:solidFill>
                <a:schemeClr val="tx1"/>
              </a:solidFill>
              <a:latin typeface="agave NF"/>
              <a:ea typeface="agave NF"/>
              <a:cs typeface="agave NF"/>
            </a:endParaRPr>
          </a:p>
          <a:p>
            <a:pPr algn="ctr">
              <a:defRPr/>
            </a:pPr>
            <a:r>
              <a:rPr lang="en-US" sz="1800" b="0" i="1" u="none" strike="noStrike" cap="none" spc="0">
                <a:solidFill>
                  <a:schemeClr val="tx1"/>
                </a:solidFill>
                <a:latin typeface="agave NF"/>
                <a:ea typeface="agave NF"/>
                <a:cs typeface="agave NF"/>
              </a:rPr>
              <a:t>F - Female</a:t>
            </a:r>
            <a:endParaRPr i="1">
              <a:latin typeface="agave NF"/>
              <a:cs typeface="agave NF"/>
            </a:endParaRPr>
          </a:p>
        </p:txBody>
      </p:sp>
      <p:pic>
        <p:nvPicPr>
          <p:cNvPr id="522997265" name=""/>
          <p:cNvPicPr>
            <a:picLocks noChangeAspect="1"/>
          </p:cNvPicPr>
          <p:nvPr/>
        </p:nvPicPr>
        <p:blipFill>
          <a:blip r:embed="rId2"/>
          <a:stretch/>
        </p:blipFill>
        <p:spPr bwMode="auto">
          <a:xfrm flipH="0" flipV="0">
            <a:off x="1371599" y="807008"/>
            <a:ext cx="6197793" cy="5914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86760028" name="Slide Number Placeholder 5"/>
          <p:cNvSpPr>
            <a:spLocks noGrp="1"/>
          </p:cNvSpPr>
          <p:nvPr>
            <p:ph type="sldNum" sz="quarter" idx="12"/>
          </p:nvPr>
        </p:nvSpPr>
        <p:spPr bwMode="auto"/>
        <p:txBody>
          <a:bodyPr/>
          <a:lstStyle>
            <a:lvl1pPr>
              <a:defRPr>
                <a:solidFill>
                  <a:schemeClr val="tx1"/>
                </a:solidFill>
              </a:defRPr>
            </a:lvl1pPr>
          </a:lstStyle>
          <a:p>
            <a:pPr>
              <a:defRPr/>
            </a:pPr>
            <a:fld id="{636562BB-AE3D-A66D-FECF-F266F0482178}" type="slidenum">
              <a:rPr lang="en-US"/>
              <a:t/>
            </a:fld>
            <a:endParaRPr lang="en-US"/>
          </a:p>
        </p:txBody>
      </p:sp>
      <p:sp>
        <p:nvSpPr>
          <p:cNvPr id="2123229976" name="Content Placeholder 2"/>
          <p:cNvSpPr>
            <a:spLocks noGrp="1"/>
          </p:cNvSpPr>
          <p:nvPr/>
        </p:nvSpPr>
        <p:spPr bwMode="auto">
          <a:xfrm flipH="0" flipV="0">
            <a:off x="3541948" y="129215"/>
            <a:ext cx="6524424"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Sickle Cell Anemia</a:t>
            </a:r>
            <a:endParaRPr sz="4800" u="sng"/>
          </a:p>
        </p:txBody>
      </p:sp>
      <p:sp>
        <p:nvSpPr>
          <p:cNvPr id="653703611" name=""/>
          <p:cNvSpPr txBox="1"/>
          <p:nvPr/>
        </p:nvSpPr>
        <p:spPr bwMode="auto">
          <a:xfrm flipH="0" flipV="0">
            <a:off x="1513264" y="845004"/>
            <a:ext cx="9334585" cy="118908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1800" b="0" i="0" u="none" strike="noStrike" cap="none" spc="0">
                <a:solidFill>
                  <a:schemeClr val="tx1"/>
                </a:solidFill>
                <a:latin typeface="Comic Sans MS"/>
                <a:ea typeface="Comic Sans MS"/>
                <a:cs typeface="Comic Sans MS"/>
              </a:rPr>
              <a:t>Sickle cell anemia is inherited in an autosomal recessive manner, that is, both</a:t>
            </a:r>
            <a:endParaRPr sz="1800" b="0" i="0" u="none" strike="noStrike" cap="none" spc="0">
              <a:solidFill>
                <a:schemeClr val="tx1"/>
              </a:solidFill>
              <a:latin typeface="Comic Sans MS"/>
              <a:cs typeface="Comic Sans MS"/>
            </a:endParaRPr>
          </a:p>
          <a:p>
            <a:pPr algn="ctr">
              <a:defRPr/>
            </a:pPr>
            <a:r>
              <a:rPr lang="en-US" sz="1800" b="0" i="0" u="none" strike="noStrike" cap="none" spc="0">
                <a:solidFill>
                  <a:schemeClr val="tx1"/>
                </a:solidFill>
                <a:latin typeface="Comic Sans MS"/>
                <a:ea typeface="Comic Sans MS"/>
                <a:cs typeface="Comic Sans MS"/>
              </a:rPr>
              <a:t>copies of the HBB gene must carry the mutation for the disease to manifest</a:t>
            </a:r>
            <a:r>
              <a:rPr i="0">
                <a:latin typeface="Comic Sans MS"/>
                <a:ea typeface="Comic Sans MS"/>
                <a:cs typeface="Comic Sans MS"/>
              </a:rPr>
              <a:t>.</a:t>
            </a:r>
            <a:endParaRPr i="0">
              <a:latin typeface="Comic Sans MS"/>
              <a:cs typeface="Comic Sans MS"/>
            </a:endParaRPr>
          </a:p>
          <a:p>
            <a:pPr algn="ctr">
              <a:defRPr/>
            </a:pPr>
            <a:endParaRPr i="1">
              <a:latin typeface="agave NF"/>
              <a:cs typeface="agave NF"/>
            </a:endParaRPr>
          </a:p>
          <a:p>
            <a:pPr algn="ctr">
              <a:defRPr/>
            </a:pPr>
            <a:r>
              <a:rPr lang="en-US" sz="1800" b="0" i="0" u="none" strike="noStrike" cap="none" spc="0">
                <a:solidFill>
                  <a:schemeClr val="tx1"/>
                </a:solidFill>
                <a:latin typeface="Comic Sans MS"/>
                <a:ea typeface="Comic Sans MS"/>
                <a:cs typeface="Comic Sans MS"/>
              </a:rPr>
              <a:t>We can see the gene-gene network of HBB gene below.</a:t>
            </a:r>
            <a:endParaRPr i="1">
              <a:latin typeface="Comic Sans MS"/>
              <a:cs typeface="Comic Sans MS"/>
            </a:endParaRPr>
          </a:p>
        </p:txBody>
      </p:sp>
      <p:pic>
        <p:nvPicPr>
          <p:cNvPr id="416870125" name=""/>
          <p:cNvPicPr>
            <a:picLocks noChangeAspect="1"/>
          </p:cNvPicPr>
          <p:nvPr/>
        </p:nvPicPr>
        <p:blipFill>
          <a:blip r:embed="rId2"/>
          <a:stretch/>
        </p:blipFill>
        <p:spPr bwMode="auto">
          <a:xfrm flipH="0" flipV="0">
            <a:off x="3600450" y="2206783"/>
            <a:ext cx="4886060" cy="4514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ext Placeholder 2"/>
          <p:cNvSpPr>
            <a:spLocks noGrp="1"/>
          </p:cNvSpPr>
          <p:nvPr>
            <p:ph type="body" sz="quarter" idx="15"/>
          </p:nvPr>
        </p:nvSpPr>
        <p:spPr bwMode="auto">
          <a:xfrm flipH="0" flipV="0">
            <a:off x="4113578" y="2043905"/>
            <a:ext cx="7457358" cy="4425156"/>
          </a:xfrm>
        </p:spPr>
        <p:txBody>
          <a:bodyPr vertOverflow="overflow" horzOverflow="overflow" vert="horz" wrap="square" lIns="0" tIns="45720" rIns="91440" bIns="45720" numCol="1" spcCol="0" rtlCol="0" fromWordArt="0" anchor="t" anchorCtr="0" forceAA="0" upright="0" compatLnSpc="0">
            <a:normAutofit fontScale="95000" lnSpcReduction="1000"/>
          </a:bodyPr>
          <a:lstStyle/>
          <a:p>
            <a:pPr>
              <a:defRPr/>
            </a:pPr>
            <a:r>
              <a:rPr lang="en-IN" sz="2200">
                <a:latin typeface="Comic Sans MS"/>
                <a:cs typeface="Comic Sans MS"/>
              </a:rPr>
              <a:t>A Markov chain is a mathematical system which shows the probability of transition between different states. These probabilities can be represented as a transition matrix.</a:t>
            </a:r>
            <a:endParaRPr sz="2200">
              <a:latin typeface="Comic Sans MS"/>
              <a:cs typeface="Comic Sans MS"/>
            </a:endParaRPr>
          </a:p>
          <a:p>
            <a:pPr>
              <a:defRPr/>
            </a:pPr>
            <a:endParaRPr sz="2200">
              <a:latin typeface="Comic Sans MS"/>
              <a:cs typeface="Comic Sans MS"/>
            </a:endParaRPr>
          </a:p>
          <a:p>
            <a:pPr>
              <a:defRPr/>
            </a:pPr>
            <a:r>
              <a:rPr lang="en-IN" sz="2200">
                <a:latin typeface="Comic Sans MS"/>
                <a:cs typeface="Comic Sans MS"/>
              </a:rPr>
              <a:t>There are two main components of a markov chain</a:t>
            </a:r>
            <a:endParaRPr sz="2200">
              <a:latin typeface="Comic Sans MS"/>
              <a:cs typeface="Comic Sans MS"/>
            </a:endParaRPr>
          </a:p>
          <a:p>
            <a:pPr marL="217793" indent="-217793">
              <a:buFont typeface="Arial"/>
              <a:buChar char="•"/>
              <a:defRPr/>
            </a:pPr>
            <a:r>
              <a:rPr lang="en-IN" sz="2200">
                <a:latin typeface="Comic Sans MS"/>
                <a:cs typeface="Comic Sans MS"/>
              </a:rPr>
              <a:t>The transition matrix</a:t>
            </a:r>
            <a:endParaRPr sz="2200">
              <a:latin typeface="Comic Sans MS"/>
              <a:cs typeface="Comic Sans MS"/>
            </a:endParaRPr>
          </a:p>
          <a:p>
            <a:pPr marL="217793" indent="-217793">
              <a:buFont typeface="Arial"/>
              <a:buChar char="•"/>
              <a:defRPr/>
            </a:pPr>
            <a:r>
              <a:rPr lang="en-IN" sz="2200">
                <a:latin typeface="Comic Sans MS"/>
                <a:cs typeface="Comic Sans MS"/>
              </a:rPr>
              <a:t>The initial state vector</a:t>
            </a:r>
            <a:endParaRPr sz="2200">
              <a:latin typeface="Comic Sans MS"/>
              <a:cs typeface="Comic Sans MS"/>
            </a:endParaRPr>
          </a:p>
        </p:txBody>
      </p:sp>
      <p:sp>
        <p:nvSpPr>
          <p:cNvPr id="4" name="Title 3"/>
          <p:cNvSpPr>
            <a:spLocks noGrp="1"/>
          </p:cNvSpPr>
          <p:nvPr>
            <p:ph type="title"/>
          </p:nvPr>
        </p:nvSpPr>
        <p:spPr bwMode="auto"/>
        <p:txBody>
          <a:bodyPr/>
          <a:lstStyle/>
          <a:p>
            <a:pPr>
              <a:defRPr/>
            </a:pPr>
            <a:r>
              <a:rPr lang="en-IN"/>
              <a:t>MARKOV CHAINS</a:t>
            </a:r>
            <a:endParaRPr/>
          </a:p>
        </p:txBody>
      </p:sp>
      <p:sp>
        <p:nvSpPr>
          <p:cNvPr id="6" name="Slide Number Placeholder 5"/>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1871043256" name="Text Placeholder 1"/>
          <p:cNvSpPr>
            <a:spLocks noGrp="1"/>
          </p:cNvSpPr>
          <p:nvPr/>
        </p:nvSpPr>
        <p:spPr bwMode="auto">
          <a:xfrm flipH="0" flipV="0">
            <a:off x="279642" y="4602515"/>
            <a:ext cx="2996606" cy="579084"/>
          </a:xfrm>
        </p:spPr>
        <p:txBody>
          <a:bodyPr vert="horz" lIns="0" tIns="45720" rIns="91440" bIns="45720" rtlCol="0" anchor="ctr">
            <a:noAutofit/>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IN" sz="1200" i="1">
                <a:solidFill>
                  <a:schemeClr val="tx1"/>
                </a:solidFill>
                <a:latin typeface="Comic Sans MS"/>
                <a:cs typeface="Comic Sans MS"/>
              </a:rPr>
              <a:t>figure: </a:t>
            </a:r>
            <a:endParaRPr lang="en-IN" sz="1200" i="1">
              <a:solidFill>
                <a:schemeClr val="tx1"/>
              </a:solidFill>
              <a:latin typeface="Comic Sans MS"/>
              <a:cs typeface="Comic Sans MS"/>
            </a:endParaRPr>
          </a:p>
          <a:p>
            <a:pPr>
              <a:defRPr/>
            </a:pPr>
            <a:r>
              <a:rPr lang="en-IN" sz="1200" i="1">
                <a:solidFill>
                  <a:schemeClr val="tx1"/>
                </a:solidFill>
                <a:latin typeface="Comic Sans MS"/>
                <a:cs typeface="Comic Sans MS"/>
              </a:rPr>
              <a:t>a</a:t>
            </a:r>
            <a:r>
              <a:rPr lang="en-IN" sz="1200" i="1">
                <a:solidFill>
                  <a:schemeClr val="tx1"/>
                </a:solidFill>
                <a:latin typeface="Comic Sans MS"/>
                <a:cs typeface="Comic Sans MS"/>
              </a:rPr>
              <a:t>bove is a geneRALIZED</a:t>
            </a:r>
            <a:br>
              <a:rPr lang="en-IN" sz="1200" i="1">
                <a:solidFill>
                  <a:schemeClr val="tx1"/>
                </a:solidFill>
                <a:latin typeface="Comic Sans MS"/>
                <a:cs typeface="Comic Sans MS"/>
              </a:rPr>
            </a:br>
            <a:r>
              <a:rPr lang="en-IN" sz="1200" i="1">
                <a:solidFill>
                  <a:schemeClr val="tx1"/>
                </a:solidFill>
                <a:latin typeface="Comic Sans MS"/>
                <a:cs typeface="Comic Sans MS"/>
              </a:rPr>
              <a:t>VERSION OF A TRANSIITON MATRIX</a:t>
            </a:r>
            <a:endParaRPr lang="en-IN" sz="1200" i="1">
              <a:solidFill>
                <a:schemeClr val="tx1"/>
              </a:solidFill>
              <a:latin typeface="Comic Sans MS"/>
              <a:cs typeface="Comic Sans MS"/>
            </a:endParaRPr>
          </a:p>
        </p:txBody>
      </p:sp>
      <p:pic>
        <p:nvPicPr>
          <p:cNvPr id="91363908" name=""/>
          <p:cNvPicPr>
            <a:picLocks noChangeAspect="1"/>
          </p:cNvPicPr>
          <p:nvPr/>
        </p:nvPicPr>
        <p:blipFill>
          <a:blip r:embed="rId2"/>
          <a:stretch/>
        </p:blipFill>
        <p:spPr bwMode="auto">
          <a:xfrm flipH="0" flipV="0">
            <a:off x="74248" y="1923035"/>
            <a:ext cx="3582093" cy="22441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90064106" name="Text Placeholder 18"/>
          <p:cNvSpPr>
            <a:spLocks noGrp="1"/>
          </p:cNvSpPr>
          <p:nvPr>
            <p:ph type="body" sz="quarter" idx="15" hasCustomPrompt="1"/>
          </p:nvPr>
        </p:nvSpPr>
        <p:spPr bwMode="auto">
          <a:xfrm flipH="0" flipV="0">
            <a:off x="4296568" y="1805780"/>
            <a:ext cx="7194993" cy="4683124"/>
          </a:xfrm>
        </p:spPr>
        <p:txBody>
          <a:bodyPr vertOverflow="overflow" horzOverflow="overflow" vert="horz" wrap="square" lIns="0" tIns="45720" rIns="91440" bIns="45720" numCol="1" spcCol="0" rtlCol="0" fromWordArt="0" anchor="t" anchorCtr="0" forceAA="0" upright="0" compatLnSpc="0">
            <a:normAutofit fontScale="90000" lnSpcReduction="2000"/>
          </a:bodyPr>
          <a:lstStyle>
            <a:lvl1pPr marL="0" indent="0">
              <a:lnSpc>
                <a:spcPct val="150000"/>
              </a:lnSpc>
              <a:buFont typeface="Arial"/>
              <a:buNone/>
              <a:defRPr sz="1200">
                <a:solidFill>
                  <a:schemeClr val="tx2"/>
                </a:solidFill>
              </a:defRPr>
            </a:lvl1pPr>
          </a:lstStyle>
          <a:p>
            <a:pPr algn="ctr">
              <a:defRPr/>
            </a:pPr>
            <a:endParaRPr sz="2600">
              <a:solidFill>
                <a:schemeClr val="tx1"/>
              </a:solidFill>
              <a:latin typeface="Comic Sans MS"/>
              <a:cs typeface="Comic Sans MS"/>
            </a:endParaRPr>
          </a:p>
          <a:p>
            <a:pPr algn="ctr">
              <a:defRPr/>
            </a:pPr>
            <a:r>
              <a:rPr sz="2600" b="0" i="0" u="none">
                <a:solidFill>
                  <a:schemeClr val="tx1"/>
                </a:solidFill>
                <a:latin typeface="Comic Sans MS"/>
                <a:ea typeface="Times New Roman"/>
                <a:cs typeface="Comic Sans MS"/>
              </a:rPr>
              <a:t>The steady state vector, also known as the equilibrium distribution,  represents the long-term probabilities of being in each state in a  Markov chain. It can be calculated by solving the equation π = πP, where  π is the steady state vector and P is the state transition matrix.</a:t>
            </a:r>
            <a:endParaRPr sz="2600">
              <a:solidFill>
                <a:schemeClr val="tx1"/>
              </a:solidFill>
              <a:latin typeface="Comic Sans MS"/>
              <a:cs typeface="Comic Sans MS"/>
            </a:endParaRPr>
          </a:p>
          <a:p>
            <a:pPr algn="ctr">
              <a:defRPr/>
            </a:pPr>
            <a:endParaRPr sz="2600">
              <a:solidFill>
                <a:schemeClr val="tx1"/>
              </a:solidFill>
              <a:latin typeface="Comic Sans MS"/>
              <a:cs typeface="Comic Sans MS"/>
            </a:endParaRPr>
          </a:p>
        </p:txBody>
      </p:sp>
      <p:sp>
        <p:nvSpPr>
          <p:cNvPr id="1910069444" name="Title 1"/>
          <p:cNvSpPr>
            <a:spLocks noGrp="1"/>
          </p:cNvSpPr>
          <p:nvPr>
            <p:ph type="title"/>
          </p:nvPr>
        </p:nvSpPr>
        <p:spPr bwMode="auto">
          <a:xfrm>
            <a:off x="1034141" y="419184"/>
            <a:ext cx="2362199" cy="1110285"/>
          </a:xfrm>
        </p:spPr>
        <p:txBody>
          <a:bodyPr vertOverflow="overflow" horzOverflow="overflow" vert="horz" wrap="square" lIns="0" tIns="45720" rIns="91440" bIns="45720" numCol="1" spcCol="0" rtlCol="0" fromWordArt="0" anchor="b" anchorCtr="0" forceAA="0" upright="0" compatLnSpc="0">
            <a:normAutofit fontScale="90000" lnSpcReduction="2000"/>
          </a:bodyPr>
          <a:lstStyle>
            <a:lvl1pPr>
              <a:defRPr lang="en-US" sz="2800" cap="all">
                <a:solidFill>
                  <a:schemeClr val="accent1"/>
                </a:solidFill>
                <a:latin typeface="+mj-lt"/>
                <a:ea typeface="+mj-ea"/>
                <a:cs typeface="+mj-cs"/>
              </a:defRPr>
            </a:lvl1pPr>
          </a:lstStyle>
          <a:p>
            <a:pPr>
              <a:defRPr/>
            </a:pPr>
            <a:br>
              <a:rPr/>
            </a:br>
            <a:r>
              <a:rPr/>
              <a:t>MARKOV CHAINS</a:t>
            </a:r>
            <a:endParaRPr/>
          </a:p>
        </p:txBody>
      </p:sp>
      <p:sp>
        <p:nvSpPr>
          <p:cNvPr id="1505991217" name="Slide Number Placeholder 4"/>
          <p:cNvSpPr>
            <a:spLocks noGrp="1"/>
          </p:cNvSpPr>
          <p:nvPr>
            <p:ph type="sldNum" sz="quarter" idx="22"/>
          </p:nvPr>
        </p:nvSpPr>
        <p:spPr bwMode="auto"/>
        <p:txBody>
          <a:bodyPr/>
          <a:lstStyle/>
          <a:p>
            <a:pPr>
              <a:defRPr/>
            </a:pPr>
            <a:fld id="{07C3823B-EE93-3AB6-EB43-1316078D7F45}" type="slidenum">
              <a:rPr lang="en-US"/>
              <a:t/>
            </a:fld>
            <a:endParaRPr lang="en-US"/>
          </a:p>
        </p:txBody>
      </p:sp>
      <p:sp>
        <p:nvSpPr>
          <p:cNvPr id="876711874" name="Title 1"/>
          <p:cNvSpPr>
            <a:spLocks noGrp="1"/>
          </p:cNvSpPr>
          <p:nvPr/>
        </p:nvSpPr>
        <p:spPr bwMode="auto">
          <a:xfrm flipH="0" flipV="0">
            <a:off x="6248400" y="234240"/>
            <a:ext cx="5739255"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a:t>STEADY STATES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41847762" name="Text Placeholder 15"/>
          <p:cNvSpPr>
            <a:spLocks noGrp="1"/>
          </p:cNvSpPr>
          <p:nvPr>
            <p:ph type="body" sz="quarter" idx="13" hasCustomPrompt="1"/>
          </p:nvPr>
        </p:nvSpPr>
        <p:spPr bwMode="auto">
          <a:xfrm flipH="0" flipV="0">
            <a:off x="3396341" y="1746249"/>
            <a:ext cx="7481093" cy="912812"/>
          </a:xfrm>
        </p:spPr>
        <p:txBody>
          <a:bodyPr lIns="0" anchor="ctr">
            <a:noAutofit/>
          </a:bodyPr>
          <a:lstStyle>
            <a:lvl1pPr marL="0" indent="0">
              <a:buNone/>
              <a:defRPr lang="en-US" sz="1800" cap="all">
                <a:solidFill>
                  <a:schemeClr val="accent1"/>
                </a:solidFill>
                <a:latin typeface="+mj-lt"/>
                <a:ea typeface="+mj-ea"/>
                <a:cs typeface="+mj-cs"/>
              </a:defRPr>
            </a:lvl1pPr>
          </a:lstStyle>
          <a:p>
            <a:pPr algn="r">
              <a:defRPr/>
            </a:pPr>
            <a:r>
              <a:rPr sz="2200"/>
              <a:t>MATHEMATICAL DEFINITION OF </a:t>
            </a:r>
            <a:r>
              <a:rPr sz="2200"/>
              <a:t>STEADY STATES</a:t>
            </a:r>
            <a:endParaRPr sz="2200"/>
          </a:p>
        </p:txBody>
      </p:sp>
      <p:sp>
        <p:nvSpPr>
          <p:cNvPr id="1042605517" name="Text Placeholder 18"/>
          <p:cNvSpPr>
            <a:spLocks noGrp="1"/>
          </p:cNvSpPr>
          <p:nvPr>
            <p:ph type="body" sz="quarter" idx="15" hasCustomPrompt="1"/>
          </p:nvPr>
        </p:nvSpPr>
        <p:spPr bwMode="auto">
          <a:xfrm flipH="0" flipV="0">
            <a:off x="4229099" y="2659062"/>
            <a:ext cx="7004493" cy="4062412"/>
          </a:xfrm>
        </p:spPr>
        <p:txBody>
          <a:bodyPr vertOverflow="overflow" horzOverflow="overflow" vert="horz" wrap="square" lIns="0" tIns="45720" rIns="91440" bIns="45720" numCol="1" spcCol="0" rtlCol="0" fromWordArt="0" anchor="t" anchorCtr="0" forceAA="0" upright="0" compatLnSpc="0">
            <a:normAutofit fontScale="90000" lnSpcReduction="2000"/>
          </a:bodyPr>
          <a:lstStyle>
            <a:lvl1pPr marL="0" indent="0">
              <a:lnSpc>
                <a:spcPct val="150000"/>
              </a:lnSpc>
              <a:buFont typeface="Arial"/>
              <a:buNone/>
              <a:defRPr sz="1200">
                <a:solidFill>
                  <a:schemeClr val="tx2"/>
                </a:solidFill>
              </a:defRPr>
            </a:lvl1pPr>
          </a:lstStyle>
          <a:p>
            <a:pPr>
              <a:defRPr/>
            </a:pPr>
            <a:r>
              <a:rPr sz="1800" b="0" i="0" u="none">
                <a:solidFill>
                  <a:schemeClr val="tx1"/>
                </a:solidFill>
                <a:latin typeface="Comic Sans MS"/>
                <a:ea typeface="Times New Roman"/>
                <a:cs typeface="Comic Sans MS"/>
              </a:rPr>
              <a:t>Let </a:t>
            </a:r>
            <a:r>
              <a:rPr sz="1800" b="0" i="0" u="none">
                <a:solidFill>
                  <a:schemeClr val="tx1"/>
                </a:solidFill>
                <a:latin typeface="Comic Sans MS"/>
                <a:ea typeface="Times New Roman"/>
                <a:cs typeface="Comic Sans MS"/>
              </a:rPr>
              <a:t>A</a:t>
            </a:r>
            <a:r>
              <a:rPr sz="1800" b="0" i="0" u="none">
                <a:solidFill>
                  <a:schemeClr val="tx1"/>
                </a:solidFill>
                <a:latin typeface="Comic Sans MS"/>
                <a:ea typeface="Times New Roman"/>
                <a:cs typeface="Comic Sans MS"/>
              </a:rPr>
              <a:t> be a stochastic matrix.  Then: </a:t>
            </a:r>
            <a:endParaRPr sz="1800">
              <a:solidFill>
                <a:schemeClr val="tx1"/>
              </a:solidFill>
              <a:latin typeface="Comic Sans MS"/>
              <a:cs typeface="Comic Sans MS"/>
            </a:endParaRPr>
          </a:p>
          <a:p>
            <a:pPr marL="261850" indent="-261850">
              <a:buFont typeface="Arial"/>
              <a:buChar char="•"/>
              <a:defRPr/>
            </a:pPr>
            <a:r>
              <a:rPr sz="1800" b="0" i="0" u="none">
                <a:solidFill>
                  <a:schemeClr val="tx1"/>
                </a:solidFill>
                <a:latin typeface="Comic Sans MS"/>
                <a:ea typeface="Times New Roman"/>
                <a:cs typeface="Comic Sans MS"/>
              </a:rPr>
              <a:t>1</a:t>
            </a:r>
            <a:r>
              <a:rPr sz="1800" b="0" i="0" u="none">
                <a:solidFill>
                  <a:schemeClr val="tx1"/>
                </a:solidFill>
                <a:latin typeface="Comic Sans MS"/>
                <a:ea typeface="Times New Roman"/>
                <a:cs typeface="Comic Sans MS"/>
              </a:rPr>
              <a:t> is an eigenvalue of </a:t>
            </a:r>
            <a:r>
              <a:rPr sz="1800" b="0" i="0" u="none">
                <a:solidFill>
                  <a:schemeClr val="tx1"/>
                </a:solidFill>
                <a:latin typeface="Comic Sans MS"/>
                <a:ea typeface="Times New Roman"/>
                <a:cs typeface="Comic Sans MS"/>
              </a:rPr>
              <a:t>A</a:t>
            </a:r>
            <a:r>
              <a:rPr sz="1800" b="0" i="0" u="none">
                <a:solidFill>
                  <a:schemeClr val="tx1"/>
                </a:solidFill>
                <a:latin typeface="Comic Sans MS"/>
                <a:ea typeface="Times New Roman"/>
                <a:cs typeface="Comic Sans MS"/>
              </a:rPr>
              <a:t>.</a:t>
            </a:r>
            <a:endParaRPr sz="1800">
              <a:solidFill>
                <a:schemeClr val="tx1"/>
              </a:solidFill>
              <a:latin typeface="Comic Sans MS"/>
              <a:cs typeface="Comic Sans MS"/>
            </a:endParaRPr>
          </a:p>
          <a:p>
            <a:pPr marL="261850" indent="-261850">
              <a:buFont typeface="Arial"/>
              <a:buChar char="•"/>
              <a:defRPr/>
            </a:pPr>
            <a:r>
              <a:rPr sz="1800" b="0" i="0" u="none">
                <a:solidFill>
                  <a:schemeClr val="tx1"/>
                </a:solidFill>
                <a:latin typeface="Comic Sans MS"/>
                <a:ea typeface="Times New Roman"/>
                <a:cs typeface="Comic Sans MS"/>
              </a:rPr>
              <a:t>If </a:t>
            </a:r>
            <a:r>
              <a:rPr sz="1800" b="0" i="0" u="none">
                <a:solidFill>
                  <a:schemeClr val="tx1"/>
                </a:solidFill>
                <a:latin typeface="Comic Sans MS"/>
                <a:ea typeface="Times New Roman"/>
                <a:cs typeface="Comic Sans MS"/>
              </a:rPr>
              <a:t>λ</a:t>
            </a:r>
            <a:r>
              <a:rPr sz="1800" b="0" i="0" u="none">
                <a:solidFill>
                  <a:schemeClr val="tx1"/>
                </a:solidFill>
                <a:latin typeface="Comic Sans MS"/>
                <a:ea typeface="Times New Roman"/>
                <a:cs typeface="Comic Sans MS"/>
              </a:rPr>
              <a:t> is a (real or complex) eigenvalue of </a:t>
            </a:r>
            <a:r>
              <a:rPr sz="1800" b="0" i="0" u="none">
                <a:solidFill>
                  <a:schemeClr val="tx1"/>
                </a:solidFill>
                <a:latin typeface="Comic Sans MS"/>
                <a:ea typeface="Times New Roman"/>
                <a:cs typeface="Comic Sans MS"/>
              </a:rPr>
              <a:t>A</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 then </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λ</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1.</a:t>
            </a:r>
            <a:endParaRPr sz="1800">
              <a:solidFill>
                <a:schemeClr val="tx1"/>
              </a:solidFill>
              <a:latin typeface="Comic Sans MS"/>
              <a:cs typeface="Comic Sans MS"/>
            </a:endParaRPr>
          </a:p>
          <a:p>
            <a:pPr marL="261850" indent="-261850">
              <a:buFont typeface="Arial"/>
              <a:buChar char="•"/>
              <a:defRPr/>
            </a:pPr>
            <a:r>
              <a:rPr sz="1800" b="0" i="0" u="none">
                <a:solidFill>
                  <a:schemeClr val="tx1"/>
                </a:solidFill>
                <a:latin typeface="Comic Sans MS"/>
                <a:ea typeface="Times New Roman"/>
                <a:cs typeface="Comic Sans MS"/>
              </a:rPr>
              <a:t>In fact, for a </a:t>
            </a:r>
            <a:r>
              <a:rPr sz="1800" b="0" i="1" u="none">
                <a:solidFill>
                  <a:schemeClr val="tx1"/>
                </a:solidFill>
                <a:latin typeface="Comic Sans MS"/>
                <a:ea typeface="Times New Roman"/>
                <a:cs typeface="Comic Sans MS"/>
              </a:rPr>
              <a:t>positive</a:t>
            </a:r>
            <a:r>
              <a:rPr sz="1800" b="0" i="0" u="none">
                <a:solidFill>
                  <a:schemeClr val="tx1"/>
                </a:solidFill>
                <a:latin typeface="Comic Sans MS"/>
                <a:ea typeface="Times New Roman"/>
                <a:cs typeface="Comic Sans MS"/>
              </a:rPr>
              <a:t> stochastic matrix </a:t>
            </a:r>
            <a:r>
              <a:rPr sz="1800" b="0" i="0" u="none">
                <a:solidFill>
                  <a:schemeClr val="tx1"/>
                </a:solidFill>
                <a:latin typeface="Comic Sans MS"/>
                <a:ea typeface="Times New Roman"/>
                <a:cs typeface="Comic Sans MS"/>
              </a:rPr>
              <a:t>A</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 one can show that if </a:t>
            </a:r>
            <a:r>
              <a:rPr sz="1800" b="0" i="0" u="none">
                <a:solidFill>
                  <a:schemeClr val="tx1"/>
                </a:solidFill>
                <a:latin typeface="Comic Sans MS"/>
                <a:ea typeface="Times New Roman"/>
                <a:cs typeface="Comic Sans MS"/>
              </a:rPr>
              <a:t>λ</a:t>
            </a:r>
            <a:r>
              <a:rPr sz="1800" b="0" i="0" u="none">
                <a:solidFill>
                  <a:schemeClr val="tx1"/>
                </a:solidFill>
                <a:latin typeface="Comic Sans MS"/>
                <a:ea typeface="Times New Roman"/>
                <a:cs typeface="Comic Sans MS"/>
              </a:rPr>
              <a:t>B</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1</a:t>
            </a:r>
            <a:r>
              <a:rPr sz="1800" b="0" i="0" u="none">
                <a:solidFill>
                  <a:schemeClr val="tx1"/>
                </a:solidFill>
                <a:latin typeface="Comic Sans MS"/>
                <a:ea typeface="Times New Roman"/>
                <a:cs typeface="Comic Sans MS"/>
              </a:rPr>
              <a:t> is a (real or complex) eigenvalue of </a:t>
            </a:r>
            <a:r>
              <a:rPr sz="1800" b="0" i="0" u="none">
                <a:solidFill>
                  <a:schemeClr val="tx1"/>
                </a:solidFill>
                <a:latin typeface="Comic Sans MS"/>
                <a:ea typeface="Times New Roman"/>
                <a:cs typeface="Comic Sans MS"/>
              </a:rPr>
              <a:t>A</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 then </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λ</a:t>
            </a:r>
            <a:r>
              <a:rPr sz="1800" b="0" i="0" u="none">
                <a:solidFill>
                  <a:schemeClr val="tx1"/>
                </a:solidFill>
                <a:latin typeface="Comic Sans MS"/>
                <a:ea typeface="Times New Roman"/>
                <a:cs typeface="Comic Sans MS"/>
              </a:rPr>
              <a:t>|</a:t>
            </a:r>
            <a:r>
              <a:rPr sz="1800" b="0" i="0" u="none">
                <a:solidFill>
                  <a:schemeClr val="tx1"/>
                </a:solidFill>
                <a:latin typeface="Comic Sans MS"/>
                <a:ea typeface="Times New Roman"/>
                <a:cs typeface="Comic Sans MS"/>
              </a:rPr>
              <a:t>&lt;</a:t>
            </a:r>
            <a:r>
              <a:rPr sz="1800" b="0" i="0" u="none">
                <a:solidFill>
                  <a:schemeClr val="tx1"/>
                </a:solidFill>
                <a:latin typeface="Comic Sans MS"/>
                <a:ea typeface="Times New Roman"/>
                <a:cs typeface="Comic Sans MS"/>
              </a:rPr>
              <a:t>1.</a:t>
            </a:r>
            <a:r>
              <a:rPr sz="1800" b="0" i="0" u="none">
                <a:solidFill>
                  <a:schemeClr val="tx1"/>
                </a:solidFill>
                <a:latin typeface="Comic Sans MS"/>
                <a:ea typeface="Times New Roman"/>
                <a:cs typeface="Comic Sans MS"/>
              </a:rPr>
              <a:t>  The </a:t>
            </a:r>
            <a:r>
              <a:rPr sz="1800" b="0" i="0" u="none">
                <a:solidFill>
                  <a:schemeClr val="tx1"/>
                </a:solidFill>
                <a:latin typeface="Comic Sans MS"/>
                <a:ea typeface="Times New Roman"/>
                <a:cs typeface="Comic Sans MS"/>
              </a:rPr>
              <a:t>1</a:t>
            </a:r>
            <a:r>
              <a:rPr sz="1800" b="0" i="0" u="none">
                <a:solidFill>
                  <a:schemeClr val="tx1"/>
                </a:solidFill>
                <a:latin typeface="Comic Sans MS"/>
                <a:ea typeface="Times New Roman"/>
                <a:cs typeface="Comic Sans MS"/>
              </a:rPr>
              <a:t>-eigenspace</a:t>
            </a:r>
            <a:r>
              <a:rPr sz="1800" b="0" i="0" u="none">
                <a:solidFill>
                  <a:schemeClr val="tx1"/>
                </a:solidFill>
                <a:latin typeface="Comic Sans MS"/>
                <a:ea typeface="Times New Roman"/>
                <a:cs typeface="Comic Sans MS"/>
              </a:rPr>
              <a:t> of a stochastic matrix is very important.</a:t>
            </a:r>
            <a:endParaRPr sz="1800">
              <a:solidFill>
                <a:schemeClr val="tx1"/>
              </a:solidFill>
              <a:latin typeface="Comic Sans MS"/>
              <a:cs typeface="Comic Sans MS"/>
            </a:endParaRPr>
          </a:p>
          <a:p>
            <a:pPr>
              <a:defRPr/>
            </a:pPr>
            <a:r>
              <a:rPr sz="1400" b="1" i="0" u="none">
                <a:solidFill>
                  <a:schemeClr val="tx1"/>
                </a:solidFill>
                <a:latin typeface="Comic Sans MS"/>
                <a:ea typeface="Times New Roman"/>
                <a:cs typeface="Comic Sans MS"/>
              </a:rPr>
              <a:t>THEREFORE Definition</a:t>
            </a:r>
            <a:r>
              <a:rPr sz="1800">
                <a:solidFill>
                  <a:schemeClr val="tx1"/>
                </a:solidFill>
                <a:latin typeface="Comic Sans MS"/>
                <a:cs typeface="Comic Sans MS"/>
              </a:rPr>
              <a:t>:</a:t>
            </a:r>
            <a:endParaRPr sz="1800">
              <a:solidFill>
                <a:schemeClr val="tx1"/>
              </a:solidFill>
              <a:latin typeface="Comic Sans MS"/>
              <a:cs typeface="Comic Sans MS"/>
            </a:endParaRPr>
          </a:p>
          <a:p>
            <a:pPr>
              <a:defRPr/>
            </a:pPr>
            <a:r>
              <a:rPr sz="1800" b="0" i="0" u="none">
                <a:solidFill>
                  <a:schemeClr val="tx1"/>
                </a:solidFill>
                <a:latin typeface="Comic Sans MS"/>
                <a:ea typeface="Times New Roman"/>
                <a:cs typeface="Comic Sans MS"/>
              </a:rPr>
              <a:t>A </a:t>
            </a:r>
            <a:r>
              <a:rPr sz="1800" b="0" i="1" u="none">
                <a:solidFill>
                  <a:schemeClr val="tx1"/>
                </a:solidFill>
                <a:latin typeface="Comic Sans MS"/>
                <a:ea typeface="Times New Roman"/>
                <a:cs typeface="Comic Sans MS"/>
              </a:rPr>
              <a:t>steady state</a:t>
            </a:r>
            <a:r>
              <a:rPr sz="1800" b="0" i="0" u="none">
                <a:solidFill>
                  <a:schemeClr val="tx1"/>
                </a:solidFill>
                <a:latin typeface="Comic Sans MS"/>
                <a:ea typeface="Times New Roman"/>
                <a:cs typeface="Comic Sans MS"/>
              </a:rPr>
              <a:t> of a stochastic matrix </a:t>
            </a:r>
            <a:r>
              <a:rPr sz="1800" b="0" i="0" u="none">
                <a:solidFill>
                  <a:schemeClr val="tx1"/>
                </a:solidFill>
                <a:latin typeface="Comic Sans MS"/>
                <a:ea typeface="Times New Roman"/>
                <a:cs typeface="Comic Sans MS"/>
              </a:rPr>
              <a:t>A</a:t>
            </a:r>
            <a:r>
              <a:rPr sz="1800" b="0" i="0" u="none">
                <a:solidFill>
                  <a:schemeClr val="tx1"/>
                </a:solidFill>
                <a:latin typeface="Comic Sans MS"/>
                <a:ea typeface="Times New Roman"/>
                <a:cs typeface="Comic Sans MS"/>
              </a:rPr>
              <a:t> is an eigenvector </a:t>
            </a:r>
            <a:r>
              <a:rPr sz="1800" b="0" i="0" u="none">
                <a:solidFill>
                  <a:schemeClr val="tx1"/>
                </a:solidFill>
                <a:latin typeface="Comic Sans MS"/>
                <a:ea typeface="Times New Roman"/>
                <a:cs typeface="Comic Sans MS"/>
              </a:rPr>
              <a:t>w</a:t>
            </a:r>
            <a:r>
              <a:rPr sz="1800" b="0" i="0" u="none">
                <a:solidFill>
                  <a:schemeClr val="tx1"/>
                </a:solidFill>
                <a:latin typeface="Comic Sans MS"/>
                <a:ea typeface="Times New Roman"/>
                <a:cs typeface="Comic Sans MS"/>
              </a:rPr>
              <a:t> with eigenvalue </a:t>
            </a:r>
            <a:r>
              <a:rPr sz="1800" b="0" i="0" u="none">
                <a:solidFill>
                  <a:schemeClr val="tx1"/>
                </a:solidFill>
                <a:latin typeface="Comic Sans MS"/>
                <a:ea typeface="Times New Roman"/>
                <a:cs typeface="Comic Sans MS"/>
              </a:rPr>
              <a:t>1,</a:t>
            </a:r>
            <a:r>
              <a:rPr sz="1800" b="0" i="0" u="none">
                <a:solidFill>
                  <a:schemeClr val="tx1"/>
                </a:solidFill>
                <a:latin typeface="Comic Sans MS"/>
                <a:ea typeface="Times New Roman"/>
                <a:cs typeface="Comic Sans MS"/>
              </a:rPr>
              <a:t> such that the entries are </a:t>
            </a:r>
            <a:r>
              <a:rPr sz="1800" b="0" i="1" u="none">
                <a:solidFill>
                  <a:schemeClr val="tx1"/>
                </a:solidFill>
                <a:latin typeface="Comic Sans MS"/>
                <a:ea typeface="Times New Roman"/>
                <a:cs typeface="Comic Sans MS"/>
              </a:rPr>
              <a:t>positive</a:t>
            </a:r>
            <a:r>
              <a:rPr sz="1800" b="0" i="0" u="none">
                <a:solidFill>
                  <a:schemeClr val="tx1"/>
                </a:solidFill>
                <a:latin typeface="Comic Sans MS"/>
                <a:ea typeface="Times New Roman"/>
                <a:cs typeface="Comic Sans MS"/>
              </a:rPr>
              <a:t> and sum to </a:t>
            </a:r>
            <a:r>
              <a:rPr sz="1800" b="0" i="0" u="none">
                <a:solidFill>
                  <a:schemeClr val="tx1"/>
                </a:solidFill>
                <a:latin typeface="Comic Sans MS"/>
                <a:ea typeface="Times New Roman"/>
                <a:cs typeface="Comic Sans MS"/>
              </a:rPr>
              <a:t>1.</a:t>
            </a:r>
            <a:endParaRPr sz="1800">
              <a:solidFill>
                <a:schemeClr val="tx1"/>
              </a:solidFill>
              <a:latin typeface="Comic Sans MS"/>
              <a:cs typeface="Comic Sans MS"/>
            </a:endParaRPr>
          </a:p>
        </p:txBody>
      </p:sp>
      <p:sp>
        <p:nvSpPr>
          <p:cNvPr id="1588398128" name="Title 1"/>
          <p:cNvSpPr>
            <a:spLocks noGrp="1"/>
          </p:cNvSpPr>
          <p:nvPr>
            <p:ph type="title"/>
          </p:nvPr>
        </p:nvSpPr>
        <p:spPr bwMode="auto">
          <a:xfrm>
            <a:off x="1034141" y="419184"/>
            <a:ext cx="2362199" cy="1110285"/>
          </a:xfrm>
        </p:spPr>
        <p:txBody>
          <a:bodyPr vertOverflow="overflow" horzOverflow="overflow" vert="horz" wrap="square" lIns="0" tIns="45720" rIns="91440" bIns="45720" numCol="1" spcCol="0" rtlCol="0" fromWordArt="0" anchor="b" anchorCtr="0" forceAA="0" upright="0" compatLnSpc="0">
            <a:normAutofit fontScale="90000" lnSpcReduction="2000"/>
          </a:bodyPr>
          <a:lstStyle>
            <a:lvl1pPr>
              <a:defRPr lang="en-US" sz="2800" cap="all">
                <a:solidFill>
                  <a:schemeClr val="accent1"/>
                </a:solidFill>
                <a:latin typeface="+mj-lt"/>
                <a:ea typeface="+mj-ea"/>
                <a:cs typeface="+mj-cs"/>
              </a:defRPr>
            </a:lvl1pPr>
          </a:lstStyle>
          <a:p>
            <a:pPr>
              <a:defRPr/>
            </a:pPr>
            <a:br>
              <a:rPr/>
            </a:br>
            <a:r>
              <a:rPr/>
              <a:t>MARKOV CHAINS</a:t>
            </a:r>
            <a:endParaRPr/>
          </a:p>
        </p:txBody>
      </p:sp>
      <p:sp>
        <p:nvSpPr>
          <p:cNvPr id="346396001" name="Slide Number Placeholder 4"/>
          <p:cNvSpPr>
            <a:spLocks noGrp="1"/>
          </p:cNvSpPr>
          <p:nvPr>
            <p:ph type="sldNum" sz="quarter" idx="22"/>
          </p:nvPr>
        </p:nvSpPr>
        <p:spPr bwMode="auto"/>
        <p:txBody>
          <a:bodyPr/>
          <a:lstStyle/>
          <a:p>
            <a:pPr>
              <a:defRPr/>
            </a:pPr>
            <a:fld id="{4643AE05-05A0-3F59-00FE-C766EBD43113}" type="slidenum">
              <a:rPr lang="en-US"/>
              <a:t/>
            </a:fld>
            <a:endParaRPr lang="en-US"/>
          </a:p>
        </p:txBody>
      </p:sp>
      <p:sp>
        <p:nvSpPr>
          <p:cNvPr id="687712329" name="Title 1"/>
          <p:cNvSpPr>
            <a:spLocks noGrp="1"/>
          </p:cNvSpPr>
          <p:nvPr/>
        </p:nvSpPr>
        <p:spPr bwMode="auto">
          <a:xfrm flipH="0" flipV="0">
            <a:off x="6248400" y="234240"/>
            <a:ext cx="5739255"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a:t>STEADY STATES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 name="Picture Placeholder 7"/>
          <p:cNvPicPr>
            <a:picLocks noChangeAspect="1" noGrp="1"/>
          </p:cNvPicPr>
          <p:nvPr>
            <p:ph type="pic" sz="quarter" idx="13"/>
          </p:nvPr>
        </p:nvPicPr>
        <p:blipFill>
          <a:blip r:embed="rId2"/>
          <a:srcRect l="24742" t="0" r="24742" b="0"/>
          <a:stretch/>
        </p:blipFill>
        <p:spPr bwMode="auto">
          <a:prstGeom prst="rect">
            <a:avLst/>
          </a:prstGeom>
        </p:spPr>
      </p:pic>
      <p:sp>
        <p:nvSpPr>
          <p:cNvPr id="3" name="Title 2"/>
          <p:cNvSpPr>
            <a:spLocks noGrp="1"/>
          </p:cNvSpPr>
          <p:nvPr>
            <p:ph type="title"/>
          </p:nvPr>
        </p:nvSpPr>
        <p:spPr bwMode="auto"/>
        <p:txBody>
          <a:bodyPr/>
          <a:lstStyle/>
          <a:p>
            <a:pPr>
              <a:defRPr/>
            </a:pPr>
            <a:r>
              <a:rPr lang="en-IN"/>
              <a:t>INTRODUCTION</a:t>
            </a:r>
            <a:endParaRPr/>
          </a:p>
        </p:txBody>
      </p:sp>
      <p:sp>
        <p:nvSpPr>
          <p:cNvPr id="4" name="Content Placeholder 3"/>
          <p:cNvSpPr>
            <a:spLocks noGrp="1"/>
          </p:cNvSpPr>
          <p:nvPr>
            <p:ph idx="1"/>
          </p:nvPr>
        </p:nvSpPr>
        <p:spPr bwMode="auto"/>
        <p:txBody>
          <a:bodyPr/>
          <a:lstStyle/>
          <a:p>
            <a:pPr>
              <a:defRPr/>
            </a:pPr>
            <a:r>
              <a:rPr lang="en-IN"/>
              <a:t>Linear Algebra is a highly important and versatile tool used in a vast number of fields such as economics, engineering and physics. In this presentation we will explore the applications of linear algebra in the study of genes and evolution.</a:t>
            </a:r>
            <a:endParaRPr/>
          </a:p>
        </p:txBody>
      </p:sp>
      <p:sp>
        <p:nvSpPr>
          <p:cNvPr id="5" name="Footer Placeholder 4"/>
          <p:cNvSpPr>
            <a:spLocks noGrp="1"/>
          </p:cNvSpPr>
          <p:nvPr>
            <p:ph type="ftr" sz="quarter" idx="11"/>
          </p:nvPr>
        </p:nvSpPr>
        <p:spPr bwMode="auto"/>
        <p:txBody>
          <a:bodyPr/>
          <a:lstStyle/>
          <a:p>
            <a:pPr>
              <a:defRPr/>
            </a:pPr>
            <a:r>
              <a:rPr lang="en-US"/>
              <a:t>Pitch deck</a:t>
            </a:r>
            <a:endParaRPr lang="en-US"/>
          </a:p>
        </p:txBody>
      </p:sp>
      <p:sp>
        <p:nvSpPr>
          <p:cNvPr id="6" name="Slide Number Placeholder 5"/>
          <p:cNvSpPr>
            <a:spLocks noGrp="1"/>
          </p:cNvSpPr>
          <p:nvPr>
            <p:ph type="sldNum" sz="quarter" idx="12"/>
          </p:nvPr>
        </p:nvSpPr>
        <p:spPr bwMode="auto"/>
        <p:txBody>
          <a:bodyPr/>
          <a:lstStyle/>
          <a:p>
            <a:pPr>
              <a:defRPr/>
            </a:pPr>
            <a:fld id="{9FF96520-E4CE-4EAD-8ABF-1D2297D6B3AA}" type="slidenum">
              <a:rPr lang="en-US"/>
              <a:t/>
            </a:fld>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9511341" name="Text Placeholder 15"/>
          <p:cNvSpPr>
            <a:spLocks noGrp="1"/>
          </p:cNvSpPr>
          <p:nvPr>
            <p:ph type="body" sz="quarter" idx="13" hasCustomPrompt="1"/>
          </p:nvPr>
        </p:nvSpPr>
        <p:spPr bwMode="auto">
          <a:xfrm>
            <a:off x="4333444" y="3646328"/>
            <a:ext cx="5042567" cy="345472"/>
          </a:xfrm>
        </p:spPr>
        <p:txBody>
          <a:bodyPr lIns="0" anchor="ctr">
            <a:noAutofit/>
          </a:bodyPr>
          <a:lstStyle>
            <a:lvl1pPr marL="0" indent="0">
              <a:buNone/>
              <a:defRPr lang="en-US" sz="1800" cap="all">
                <a:solidFill>
                  <a:schemeClr val="accent1"/>
                </a:solidFill>
                <a:latin typeface="+mj-lt"/>
                <a:ea typeface="+mj-ea"/>
                <a:cs typeface="+mj-cs"/>
              </a:defRPr>
            </a:lvl1pPr>
          </a:lstStyle>
          <a:p>
            <a:pPr marL="283879" indent="-283879">
              <a:buFont typeface="Arial"/>
              <a:buChar char="•"/>
              <a:defRPr/>
            </a:pPr>
            <a:r>
              <a:rPr i="0">
                <a:solidFill>
                  <a:schemeClr val="tx1"/>
                </a:solidFill>
                <a:latin typeface="Arial Rounded MT Bold"/>
                <a:ea typeface="Arial Rounded MT Bold"/>
                <a:cs typeface="Arial Rounded MT Bold"/>
              </a:rPr>
              <a:t>Cgp islands</a:t>
            </a:r>
            <a:endParaRPr i="0">
              <a:solidFill>
                <a:schemeClr val="tx1"/>
              </a:solidFill>
              <a:latin typeface="Arial Rounded MT Bold"/>
              <a:cs typeface="Arial Rounded MT Bold"/>
            </a:endParaRPr>
          </a:p>
        </p:txBody>
      </p:sp>
      <p:sp>
        <p:nvSpPr>
          <p:cNvPr id="2001830382" name="Title 1"/>
          <p:cNvSpPr>
            <a:spLocks noGrp="1"/>
          </p:cNvSpPr>
          <p:nvPr>
            <p:ph type="title"/>
          </p:nvPr>
        </p:nvSpPr>
        <p:spPr bwMode="auto">
          <a:xfrm>
            <a:off x="1034141" y="419184"/>
            <a:ext cx="2362199" cy="1110285"/>
          </a:xfrm>
        </p:spPr>
        <p:txBody>
          <a:bodyPr lIns="0" anchor="b">
            <a:normAutofit/>
          </a:bodyPr>
          <a:lstStyle>
            <a:lvl1pPr>
              <a:defRPr lang="en-US" sz="2800" cap="all">
                <a:solidFill>
                  <a:schemeClr val="accent1"/>
                </a:solidFill>
                <a:latin typeface="+mj-lt"/>
                <a:ea typeface="+mj-ea"/>
                <a:cs typeface="+mj-cs"/>
              </a:defRPr>
            </a:lvl1pPr>
          </a:lstStyle>
          <a:p>
            <a:pPr>
              <a:defRPr/>
            </a:pPr>
            <a:r>
              <a:rPr/>
              <a:t>MARKOV CHAINS</a:t>
            </a:r>
            <a:endParaRPr/>
          </a:p>
        </p:txBody>
      </p:sp>
      <p:sp>
        <p:nvSpPr>
          <p:cNvPr id="1057170618" name="Footer Placeholder 3"/>
          <p:cNvSpPr>
            <a:spLocks noGrp="1"/>
          </p:cNvSpPr>
          <p:nvPr>
            <p:ph type="ftr" sz="quarter" idx="21"/>
          </p:nvPr>
        </p:nvSpPr>
        <p:spPr bwMode="auto"/>
        <p:txBody>
          <a:bodyPr/>
          <a:lstStyle/>
          <a:p>
            <a:pPr>
              <a:defRPr/>
            </a:pPr>
            <a:r>
              <a:rPr lang="en-US"/>
              <a:t>Pitch deck</a:t>
            </a:r>
            <a:endParaRPr/>
          </a:p>
        </p:txBody>
      </p:sp>
      <p:sp>
        <p:nvSpPr>
          <p:cNvPr id="895745370" name="Slide Number Placeholder 4"/>
          <p:cNvSpPr>
            <a:spLocks noGrp="1"/>
          </p:cNvSpPr>
          <p:nvPr>
            <p:ph type="sldNum" sz="quarter" idx="22"/>
          </p:nvPr>
        </p:nvSpPr>
        <p:spPr bwMode="auto"/>
        <p:txBody>
          <a:bodyPr/>
          <a:lstStyle/>
          <a:p>
            <a:pPr>
              <a:defRPr/>
            </a:pPr>
            <a:fld id="{0C527405-7AB6-49D9-B0F1-D630CFB5BBE7}" type="slidenum">
              <a:rPr lang="en-US"/>
              <a:t/>
            </a:fld>
            <a:endParaRPr lang="en-US"/>
          </a:p>
        </p:txBody>
      </p:sp>
      <p:sp>
        <p:nvSpPr>
          <p:cNvPr id="762442732" name="Text Placeholder 15"/>
          <p:cNvSpPr>
            <a:spLocks noGrp="1"/>
          </p:cNvSpPr>
          <p:nvPr>
            <p:ph type="body" sz="quarter" idx="23" hasCustomPrompt="1"/>
          </p:nvPr>
        </p:nvSpPr>
        <p:spPr bwMode="auto">
          <a:xfrm>
            <a:off x="4333444" y="2865124"/>
            <a:ext cx="5042567" cy="320380"/>
          </a:xfrm>
        </p:spPr>
        <p:txBody>
          <a:bodyPr lIns="0" anchor="ctr">
            <a:noAutofit/>
          </a:bodyPr>
          <a:lstStyle>
            <a:lvl1pPr marL="0" indent="0">
              <a:buNone/>
              <a:defRPr lang="en-US" sz="1800" cap="all">
                <a:solidFill>
                  <a:schemeClr val="accent1"/>
                </a:solidFill>
                <a:latin typeface="+mj-lt"/>
                <a:ea typeface="+mj-ea"/>
                <a:cs typeface="+mj-cs"/>
              </a:defRPr>
            </a:lvl1pPr>
          </a:lstStyle>
          <a:p>
            <a:pPr marL="283879" indent="-283879">
              <a:buFont typeface="Arial"/>
              <a:buChar char="•"/>
              <a:defRPr/>
            </a:pPr>
            <a:r>
              <a:rPr i="0">
                <a:solidFill>
                  <a:schemeClr val="tx1"/>
                </a:solidFill>
                <a:latin typeface="Arial Rounded MT Bold"/>
                <a:ea typeface="Arial Rounded MT Bold"/>
                <a:cs typeface="Arial Rounded MT Bold"/>
              </a:rPr>
              <a:t>Leslie matrix ( population analysis )</a:t>
            </a:r>
            <a:endParaRPr i="0">
              <a:solidFill>
                <a:schemeClr val="tx1"/>
              </a:solidFill>
              <a:latin typeface="Arial Rounded MT Bold"/>
              <a:cs typeface="Arial Rounded MT Bold"/>
            </a:endParaRPr>
          </a:p>
        </p:txBody>
      </p:sp>
      <p:sp>
        <p:nvSpPr>
          <p:cNvPr id="28669944" name="Text Placeholder 15"/>
          <p:cNvSpPr>
            <a:spLocks noGrp="1"/>
          </p:cNvSpPr>
          <p:nvPr>
            <p:ph type="body" sz="quarter" idx="27" hasCustomPrompt="1"/>
          </p:nvPr>
        </p:nvSpPr>
        <p:spPr bwMode="auto">
          <a:xfrm>
            <a:off x="4333444" y="4410432"/>
            <a:ext cx="5042567" cy="320380"/>
          </a:xfrm>
        </p:spPr>
        <p:txBody>
          <a:bodyPr lIns="0" anchor="ctr">
            <a:noAutofit/>
          </a:bodyPr>
          <a:lstStyle>
            <a:lvl1pPr marL="0" indent="0">
              <a:buNone/>
              <a:defRPr lang="en-US" sz="1800" cap="all">
                <a:solidFill>
                  <a:schemeClr val="accent1"/>
                </a:solidFill>
                <a:latin typeface="+mj-lt"/>
                <a:ea typeface="+mj-ea"/>
                <a:cs typeface="+mj-cs"/>
              </a:defRPr>
            </a:lvl1pPr>
          </a:lstStyle>
          <a:p>
            <a:pPr marL="283879" indent="-283879">
              <a:buFont typeface="Arial"/>
              <a:buChar char="•"/>
              <a:defRPr/>
            </a:pPr>
            <a:r>
              <a:rPr i="0">
                <a:solidFill>
                  <a:schemeClr val="tx1"/>
                </a:solidFill>
                <a:latin typeface="Arial Rounded MT Bold"/>
                <a:ea typeface="Arial Rounded MT Bold"/>
                <a:cs typeface="Arial Rounded MT Bold"/>
              </a:rPr>
              <a:t>Prey predator model</a:t>
            </a:r>
            <a:endParaRPr i="0">
              <a:solidFill>
                <a:schemeClr val="tx1"/>
              </a:solidFill>
              <a:latin typeface="Arial Rounded MT Bold"/>
              <a:cs typeface="Arial Rounded MT Bold"/>
            </a:endParaRPr>
          </a:p>
        </p:txBody>
      </p:sp>
      <p:sp>
        <p:nvSpPr>
          <p:cNvPr id="1014780041" name="Title 1"/>
          <p:cNvSpPr>
            <a:spLocks noGrp="1"/>
          </p:cNvSpPr>
          <p:nvPr/>
        </p:nvSpPr>
        <p:spPr bwMode="auto">
          <a:xfrm flipH="0" flipV="0">
            <a:off x="4450921" y="293771"/>
            <a:ext cx="6902876"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a:t>APplication of markov chains</a:t>
            </a:r>
            <a:endParaRPr/>
          </a:p>
        </p:txBody>
      </p:sp>
      <p:sp>
        <p:nvSpPr>
          <p:cNvPr id="350953167" name="Text Placeholder 15"/>
          <p:cNvSpPr>
            <a:spLocks noGrp="1"/>
          </p:cNvSpPr>
          <p:nvPr/>
        </p:nvSpPr>
        <p:spPr bwMode="auto">
          <a:xfrm>
            <a:off x="4333444" y="2171257"/>
            <a:ext cx="5042566" cy="345471"/>
          </a:xfrm>
        </p:spPr>
        <p:txBody>
          <a:bodyPr vert="horz" lIns="0" tIns="45720" rIns="91440" bIns="45720" rtlCol="0" anchor="ctr">
            <a:noAutofit/>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marL="283879" indent="-283879">
              <a:buFont typeface="Arial"/>
              <a:buChar char="•"/>
              <a:defRPr/>
            </a:pPr>
            <a:r>
              <a:rPr i="0">
                <a:solidFill>
                  <a:schemeClr val="tx1"/>
                </a:solidFill>
                <a:latin typeface="Arial Rounded MT Bold"/>
                <a:ea typeface="Arial Rounded MT Bold"/>
                <a:cs typeface="Arial Rounded MT Bold"/>
              </a:rPr>
              <a:t>Mendelian genetics</a:t>
            </a:r>
            <a:endParaRPr i="0">
              <a:solidFill>
                <a:schemeClr val="tx1"/>
              </a:solidFill>
              <a:latin typeface="Arial Rounded MT Bold"/>
              <a:cs typeface="Arial Rounded MT Bold"/>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67097693" name="Content Placeholder 2"/>
          <p:cNvSpPr>
            <a:spLocks noGrp="1"/>
          </p:cNvSpPr>
          <p:nvPr>
            <p:ph type="body" sz="quarter" idx="13"/>
          </p:nvPr>
        </p:nvSpPr>
        <p:spPr bwMode="auto">
          <a:xfrm flipH="0" flipV="0">
            <a:off x="5050073" y="693871"/>
            <a:ext cx="7207050" cy="1798503"/>
          </a:xfrm>
        </p:spPr>
        <p:txBody>
          <a:bodyPr vert="horz" lIns="0" tIns="45720" rIns="91440" bIns="45720" rtlCol="0" anchor="t">
            <a:normAutofit/>
          </a:bodyPr>
          <a:lstStyle/>
          <a:p>
            <a:pPr>
              <a:defRPr/>
            </a:pPr>
            <a:r>
              <a:rPr lang="en-US" sz="4800" u="sng"/>
              <a:t>CASE STUDY:</a:t>
            </a:r>
            <a:endParaRPr sz="4800" u="sng"/>
          </a:p>
        </p:txBody>
      </p:sp>
      <p:sp>
        <p:nvSpPr>
          <p:cNvPr id="22670484" name="Title 1"/>
          <p:cNvSpPr>
            <a:spLocks noGrp="1"/>
          </p:cNvSpPr>
          <p:nvPr>
            <p:ph type="title"/>
          </p:nvPr>
        </p:nvSpPr>
        <p:spPr bwMode="auto">
          <a:xfrm>
            <a:off x="1034141" y="419184"/>
            <a:ext cx="2362198" cy="1110285"/>
          </a:xfrm>
        </p:spPr>
        <p:txBody>
          <a:bodyPr/>
          <a:lstStyle/>
          <a:p>
            <a:pPr>
              <a:defRPr/>
            </a:pPr>
            <a:r>
              <a:rPr lang="en-US"/>
              <a:t>MEndelian genetics</a:t>
            </a:r>
            <a:endParaRPr/>
          </a:p>
        </p:txBody>
      </p:sp>
      <p:sp>
        <p:nvSpPr>
          <p:cNvPr id="258278099" name="Slide Number Placeholder 12"/>
          <p:cNvSpPr>
            <a:spLocks noGrp="1"/>
          </p:cNvSpPr>
          <p:nvPr>
            <p:ph type="sldNum" sz="quarter" idx="22"/>
          </p:nvPr>
        </p:nvSpPr>
        <p:spPr bwMode="auto">
          <a:xfrm>
            <a:off x="8610599" y="6356349"/>
            <a:ext cx="2743200" cy="365124"/>
          </a:xfrm>
        </p:spPr>
        <p:txBody>
          <a:bodyPr/>
          <a:lstStyle/>
          <a:p>
            <a:pPr>
              <a:defRPr/>
            </a:pPr>
            <a:fld id="{3D699C15-8853-F6FC-ABEF-B60F171D517D}" type="slidenum">
              <a:rPr lang="en-US"/>
              <a:t/>
            </a:fld>
            <a:endParaRPr lang="en-US"/>
          </a:p>
        </p:txBody>
      </p:sp>
      <p:sp>
        <p:nvSpPr>
          <p:cNvPr id="1389406354" name=""/>
          <p:cNvSpPr txBox="1"/>
          <p:nvPr/>
        </p:nvSpPr>
        <p:spPr bwMode="auto">
          <a:xfrm flipH="0" flipV="0">
            <a:off x="4813605" y="1945639"/>
            <a:ext cx="5559271"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i="1"/>
              <a:t>Consider this table which denotes the fraction of all offsprings if one parent’s geno-</a:t>
            </a:r>
            <a:endParaRPr i="1"/>
          </a:p>
          <a:p>
            <a:pPr algn="ctr">
              <a:defRPr/>
            </a:pPr>
            <a:r>
              <a:rPr i="1"/>
              <a:t>type is homozygous dominant and the other parent is anything</a:t>
            </a:r>
            <a:endParaRPr i="1"/>
          </a:p>
        </p:txBody>
      </p:sp>
      <p:pic>
        <p:nvPicPr>
          <p:cNvPr id="1256503577" name=""/>
          <p:cNvPicPr>
            <a:picLocks noChangeAspect="1"/>
          </p:cNvPicPr>
          <p:nvPr/>
        </p:nvPicPr>
        <p:blipFill>
          <a:blip r:embed="rId3"/>
          <a:stretch/>
        </p:blipFill>
        <p:spPr bwMode="auto">
          <a:xfrm flipH="0" flipV="0">
            <a:off x="4311829" y="3427412"/>
            <a:ext cx="6562822" cy="3111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24570980" name="Content Placeholder 2"/>
          <p:cNvSpPr>
            <a:spLocks noGrp="1"/>
          </p:cNvSpPr>
          <p:nvPr>
            <p:ph type="body" sz="quarter" idx="13"/>
          </p:nvPr>
        </p:nvSpPr>
        <p:spPr bwMode="auto">
          <a:xfrm flipH="0" flipV="0">
            <a:off x="5050073" y="693871"/>
            <a:ext cx="7207050" cy="1798503"/>
          </a:xfrm>
        </p:spPr>
        <p:txBody>
          <a:bodyPr vert="horz" lIns="0" tIns="45720" rIns="91440" bIns="45720" rtlCol="0" anchor="t">
            <a:normAutofit/>
          </a:bodyPr>
          <a:lstStyle/>
          <a:p>
            <a:pPr>
              <a:defRPr/>
            </a:pPr>
            <a:r>
              <a:rPr lang="en-US" sz="4800" u="sng"/>
              <a:t>CASE STUDY:</a:t>
            </a:r>
            <a:endParaRPr sz="4800" u="sng"/>
          </a:p>
        </p:txBody>
      </p:sp>
      <p:sp>
        <p:nvSpPr>
          <p:cNvPr id="1431589027" name="Title 1"/>
          <p:cNvSpPr>
            <a:spLocks noGrp="1"/>
          </p:cNvSpPr>
          <p:nvPr>
            <p:ph type="title"/>
          </p:nvPr>
        </p:nvSpPr>
        <p:spPr bwMode="auto">
          <a:xfrm>
            <a:off x="1034141" y="419184"/>
            <a:ext cx="2362198" cy="1110285"/>
          </a:xfrm>
        </p:spPr>
        <p:txBody>
          <a:bodyPr/>
          <a:lstStyle/>
          <a:p>
            <a:pPr>
              <a:defRPr/>
            </a:pPr>
            <a:r>
              <a:rPr lang="en-US"/>
              <a:t>MEndelian genetics</a:t>
            </a:r>
            <a:endParaRPr/>
          </a:p>
        </p:txBody>
      </p:sp>
      <p:sp>
        <p:nvSpPr>
          <p:cNvPr id="239822149" name="Slide Number Placeholder 12"/>
          <p:cNvSpPr>
            <a:spLocks noGrp="1"/>
          </p:cNvSpPr>
          <p:nvPr>
            <p:ph type="sldNum" sz="quarter" idx="22"/>
          </p:nvPr>
        </p:nvSpPr>
        <p:spPr bwMode="auto">
          <a:xfrm>
            <a:off x="8610599" y="6356349"/>
            <a:ext cx="2743200" cy="365124"/>
          </a:xfrm>
        </p:spPr>
        <p:txBody>
          <a:bodyPr/>
          <a:lstStyle/>
          <a:p>
            <a:pPr>
              <a:defRPr/>
            </a:pPr>
            <a:fld id="{6A76B6BA-A71C-5E72-8D47-71DA4A36CBD8}" type="slidenum">
              <a:rPr lang="en-US"/>
              <a:t/>
            </a:fld>
            <a:endParaRPr lang="en-US"/>
          </a:p>
        </p:txBody>
      </p:sp>
      <p:sp>
        <p:nvSpPr>
          <p:cNvPr id="706061794" name=""/>
          <p:cNvSpPr txBox="1"/>
          <p:nvPr/>
        </p:nvSpPr>
        <p:spPr bwMode="auto">
          <a:xfrm flipH="0" flipV="0">
            <a:off x="427715" y="2088514"/>
            <a:ext cx="3115833"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en-US" sz="1800" b="0" i="1" u="none" strike="noStrike" cap="none" spc="0">
                <a:solidFill>
                  <a:schemeClr val="tx1"/>
                </a:solidFill>
                <a:latin typeface="agave NF"/>
                <a:ea typeface="agave NF"/>
                <a:cs typeface="agave NF"/>
              </a:rPr>
              <a:t>We will represent this information as a 3 × 3 stochastic matrix as follows.</a:t>
            </a:r>
            <a:endParaRPr i="1">
              <a:latin typeface="agave NF"/>
              <a:cs typeface="agave NF"/>
            </a:endParaRPr>
          </a:p>
        </p:txBody>
      </p:sp>
      <p:pic>
        <p:nvPicPr>
          <p:cNvPr id="1435177457" name=""/>
          <p:cNvPicPr>
            <a:picLocks noChangeAspect="1"/>
          </p:cNvPicPr>
          <p:nvPr/>
        </p:nvPicPr>
        <p:blipFill>
          <a:blip r:embed="rId3"/>
          <a:stretch/>
        </p:blipFill>
        <p:spPr bwMode="auto">
          <a:xfrm flipH="0" flipV="0">
            <a:off x="317436" y="3736974"/>
            <a:ext cx="3126529" cy="2492374"/>
          </a:xfrm>
          <a:prstGeom prst="rect">
            <a:avLst/>
          </a:prstGeom>
        </p:spPr>
      </p:pic>
      <p:sp>
        <p:nvSpPr>
          <p:cNvPr id="1911357356" name=""/>
          <p:cNvSpPr txBox="1"/>
          <p:nvPr/>
        </p:nvSpPr>
        <p:spPr bwMode="auto">
          <a:xfrm flipH="0" flipV="0">
            <a:off x="4824826" y="1951534"/>
            <a:ext cx="5826637"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2000">
                <a:latin typeface="Comic Sans MS"/>
                <a:ea typeface="Comic Sans MS"/>
                <a:cs typeface="Comic Sans MS"/>
              </a:rPr>
              <a:t>Let a</a:t>
            </a:r>
            <a:r>
              <a:rPr sz="2000" baseline="-25000">
                <a:latin typeface="Comic Sans MS"/>
                <a:ea typeface="Comic Sans MS"/>
                <a:cs typeface="Comic Sans MS"/>
              </a:rPr>
              <a:t>n</a:t>
            </a:r>
            <a:r>
              <a:rPr sz="2000">
                <a:latin typeface="Comic Sans MS"/>
                <a:ea typeface="Comic Sans MS"/>
                <a:cs typeface="Comic Sans MS"/>
              </a:rPr>
              <a:t> ,b</a:t>
            </a:r>
            <a:r>
              <a:rPr sz="2000" baseline="-25000">
                <a:latin typeface="Comic Sans MS"/>
                <a:ea typeface="Comic Sans MS"/>
                <a:cs typeface="Comic Sans MS"/>
              </a:rPr>
              <a:t>n</a:t>
            </a:r>
            <a:r>
              <a:rPr sz="2000">
                <a:latin typeface="Comic Sans MS"/>
                <a:ea typeface="Comic Sans MS"/>
                <a:cs typeface="Comic Sans MS"/>
              </a:rPr>
              <a:t> , c</a:t>
            </a:r>
            <a:r>
              <a:rPr sz="2000" baseline="-25000">
                <a:latin typeface="Comic Sans MS"/>
                <a:ea typeface="Comic Sans MS"/>
                <a:cs typeface="Comic Sans MS"/>
              </a:rPr>
              <a:t>n</a:t>
            </a:r>
            <a:r>
              <a:rPr sz="2000">
                <a:latin typeface="Comic Sans MS"/>
                <a:ea typeface="Comic Sans MS"/>
                <a:cs typeface="Comic Sans MS"/>
              </a:rPr>
              <a:t> denote fraction of TT,Tt and tt plants in n</a:t>
            </a:r>
            <a:r>
              <a:rPr sz="2000" baseline="30000">
                <a:latin typeface="Comic Sans MS"/>
                <a:ea typeface="Comic Sans MS"/>
                <a:cs typeface="Comic Sans MS"/>
              </a:rPr>
              <a:t>th</a:t>
            </a:r>
            <a:r>
              <a:rPr sz="2000">
                <a:latin typeface="Comic Sans MS"/>
                <a:ea typeface="Comic Sans MS"/>
                <a:cs typeface="Comic Sans MS"/>
              </a:rPr>
              <a:t> generation . Thus , we </a:t>
            </a:r>
            <a:r>
              <a:rPr sz="2000">
                <a:latin typeface="Comic Sans MS"/>
                <a:ea typeface="Comic Sans MS"/>
                <a:cs typeface="Comic Sans MS"/>
              </a:rPr>
              <a:t>have the following recursive equations, representing the n</a:t>
            </a:r>
            <a:r>
              <a:rPr sz="2000" baseline="30000">
                <a:latin typeface="Comic Sans MS"/>
                <a:ea typeface="Comic Sans MS"/>
                <a:cs typeface="Comic Sans MS"/>
              </a:rPr>
              <a:t>th</a:t>
            </a:r>
            <a:r>
              <a:rPr sz="2000">
                <a:latin typeface="Comic Sans MS"/>
                <a:ea typeface="Comic Sans MS"/>
                <a:cs typeface="Comic Sans MS"/>
              </a:rPr>
              <a:t> generation.</a:t>
            </a:r>
            <a:endParaRPr sz="2000">
              <a:latin typeface="Comic Sans MS"/>
              <a:cs typeface="Comic Sans MS"/>
            </a:endParaRPr>
          </a:p>
        </p:txBody>
      </p:sp>
      <p:pic>
        <p:nvPicPr>
          <p:cNvPr id="1959160225" name=""/>
          <p:cNvPicPr>
            <a:picLocks noChangeAspect="1"/>
          </p:cNvPicPr>
          <p:nvPr/>
        </p:nvPicPr>
        <p:blipFill>
          <a:blip r:embed="rId4"/>
          <a:stretch/>
        </p:blipFill>
        <p:spPr bwMode="auto">
          <a:xfrm flipH="0" flipV="0">
            <a:off x="4872451" y="3540124"/>
            <a:ext cx="5305048" cy="27644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47799636" name="Content Placeholder 2"/>
          <p:cNvSpPr>
            <a:spLocks noGrp="1"/>
          </p:cNvSpPr>
          <p:nvPr>
            <p:ph type="body" sz="quarter" idx="13"/>
          </p:nvPr>
        </p:nvSpPr>
        <p:spPr bwMode="auto">
          <a:xfrm flipH="0" flipV="0">
            <a:off x="5050073" y="693871"/>
            <a:ext cx="7207050" cy="1798503"/>
          </a:xfrm>
        </p:spPr>
        <p:txBody>
          <a:bodyPr vert="horz" lIns="0" tIns="45720" rIns="91440" bIns="45720" rtlCol="0" anchor="t">
            <a:normAutofit/>
          </a:bodyPr>
          <a:lstStyle/>
          <a:p>
            <a:pPr>
              <a:defRPr/>
            </a:pPr>
            <a:r>
              <a:rPr lang="en-US" sz="4800" u="sng"/>
              <a:t>CASE STUDY:</a:t>
            </a:r>
            <a:endParaRPr sz="4800" u="sng"/>
          </a:p>
        </p:txBody>
      </p:sp>
      <p:sp>
        <p:nvSpPr>
          <p:cNvPr id="1263123723" name="Title 1"/>
          <p:cNvSpPr>
            <a:spLocks noGrp="1"/>
          </p:cNvSpPr>
          <p:nvPr>
            <p:ph type="title"/>
          </p:nvPr>
        </p:nvSpPr>
        <p:spPr bwMode="auto">
          <a:xfrm>
            <a:off x="1034141" y="419184"/>
            <a:ext cx="2362198" cy="1110285"/>
          </a:xfrm>
        </p:spPr>
        <p:txBody>
          <a:bodyPr/>
          <a:lstStyle/>
          <a:p>
            <a:pPr>
              <a:defRPr/>
            </a:pPr>
            <a:r>
              <a:rPr lang="en-US"/>
              <a:t>MEndelian genetics</a:t>
            </a:r>
            <a:endParaRPr/>
          </a:p>
        </p:txBody>
      </p:sp>
      <p:sp>
        <p:nvSpPr>
          <p:cNvPr id="152311360" name="Slide Number Placeholder 12"/>
          <p:cNvSpPr>
            <a:spLocks noGrp="1"/>
          </p:cNvSpPr>
          <p:nvPr>
            <p:ph type="sldNum" sz="quarter" idx="22"/>
          </p:nvPr>
        </p:nvSpPr>
        <p:spPr bwMode="auto">
          <a:xfrm>
            <a:off x="8610599" y="6356349"/>
            <a:ext cx="2743200" cy="365124"/>
          </a:xfrm>
        </p:spPr>
        <p:txBody>
          <a:bodyPr/>
          <a:lstStyle/>
          <a:p>
            <a:pPr>
              <a:defRPr/>
            </a:pPr>
            <a:fld id="{B4674B58-ACB2-18CD-C289-C7DCED8CCC07}" type="slidenum">
              <a:rPr lang="en-US"/>
              <a:t/>
            </a:fld>
            <a:endParaRPr lang="en-US"/>
          </a:p>
        </p:txBody>
      </p:sp>
      <p:sp>
        <p:nvSpPr>
          <p:cNvPr id="2099606252" name=""/>
          <p:cNvSpPr txBox="1"/>
          <p:nvPr/>
        </p:nvSpPr>
        <p:spPr bwMode="auto">
          <a:xfrm flipH="0" flipV="0">
            <a:off x="4813605" y="1945639"/>
            <a:ext cx="5559271"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i="1"/>
              <a:t>Consider this table which denotes the fraction of all offsprings if one parent’s geno-</a:t>
            </a:r>
            <a:endParaRPr i="1"/>
          </a:p>
          <a:p>
            <a:pPr algn="ctr">
              <a:defRPr/>
            </a:pPr>
            <a:r>
              <a:rPr i="1"/>
              <a:t>type is homozygous dominant and the other parent is anything</a:t>
            </a:r>
            <a:endParaRPr i="1"/>
          </a:p>
        </p:txBody>
      </p:sp>
      <p:pic>
        <p:nvPicPr>
          <p:cNvPr id="1107675956" name=""/>
          <p:cNvPicPr>
            <a:picLocks noChangeAspect="1"/>
          </p:cNvPicPr>
          <p:nvPr/>
        </p:nvPicPr>
        <p:blipFill>
          <a:blip r:embed="rId3"/>
          <a:stretch/>
        </p:blipFill>
        <p:spPr bwMode="auto">
          <a:xfrm flipH="0" flipV="0">
            <a:off x="4311829" y="3427412"/>
            <a:ext cx="6562822" cy="3111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27615040" name=""/>
          <p:cNvPicPr>
            <a:picLocks noChangeAspect="1"/>
          </p:cNvPicPr>
          <p:nvPr/>
        </p:nvPicPr>
        <p:blipFill>
          <a:blip r:embed="rId3"/>
          <a:srcRect l="74649" t="70634" r="7980" b="7142"/>
          <a:stretch/>
        </p:blipFill>
        <p:spPr bwMode="auto">
          <a:xfrm flipH="0" flipV="0">
            <a:off x="80999" y="1714500"/>
            <a:ext cx="12160249" cy="5122333"/>
          </a:xfrm>
          <a:prstGeom prst="rect">
            <a:avLst/>
          </a:prstGeom>
        </p:spPr>
      </p:pic>
      <p:sp>
        <p:nvSpPr>
          <p:cNvPr id="1597535627" name="Title 1"/>
          <p:cNvSpPr>
            <a:spLocks noGrp="1"/>
          </p:cNvSpPr>
          <p:nvPr>
            <p:ph type="title"/>
          </p:nvPr>
        </p:nvSpPr>
        <p:spPr bwMode="auto">
          <a:xfrm>
            <a:off x="1034141" y="419184"/>
            <a:ext cx="2362198" cy="1110285"/>
          </a:xfrm>
        </p:spPr>
        <p:txBody>
          <a:bodyPr/>
          <a:lstStyle/>
          <a:p>
            <a:pPr>
              <a:defRPr/>
            </a:pPr>
            <a:r>
              <a:rPr lang="en-US"/>
              <a:t>MEndelian genetics</a:t>
            </a:r>
            <a:endParaRPr/>
          </a:p>
        </p:txBody>
      </p:sp>
      <p:sp>
        <p:nvSpPr>
          <p:cNvPr id="1008853794" name="Slide Number Placeholder 12"/>
          <p:cNvSpPr>
            <a:spLocks noGrp="1"/>
          </p:cNvSpPr>
          <p:nvPr>
            <p:ph type="sldNum" sz="quarter" idx="22"/>
          </p:nvPr>
        </p:nvSpPr>
        <p:spPr bwMode="auto">
          <a:xfrm>
            <a:off x="8610599" y="6356349"/>
            <a:ext cx="2743200" cy="365124"/>
          </a:xfrm>
        </p:spPr>
        <p:txBody>
          <a:bodyPr/>
          <a:lstStyle/>
          <a:p>
            <a:pPr>
              <a:defRPr/>
            </a:pPr>
            <a:fld id="{3E6B0408-15DE-67D0-FB7C-73E306502053}" type="slidenum">
              <a:rPr lang="en-US"/>
              <a:t/>
            </a:fld>
            <a:endParaRPr lang="en-US"/>
          </a:p>
        </p:txBody>
      </p:sp>
      <p:sp>
        <p:nvSpPr>
          <p:cNvPr id="225283454" name=""/>
          <p:cNvSpPr txBox="1"/>
          <p:nvPr/>
        </p:nvSpPr>
        <p:spPr bwMode="auto">
          <a:xfrm flipH="0" flipV="0">
            <a:off x="620749" y="2238014"/>
            <a:ext cx="10496614" cy="1524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latin typeface="Comic Sans MS"/>
                <a:ea typeface="Comic Sans MS"/>
                <a:cs typeface="Comic Sans MS"/>
              </a:rPr>
              <a:t>Thus, we get;   </a:t>
            </a:r>
            <a:endParaRPr>
              <a:latin typeface="Comic Sans MS"/>
              <a:cs typeface="Comic Sans MS"/>
            </a:endParaRPr>
          </a:p>
          <a:p>
            <a:pPr algn="ctr">
              <a:defRPr/>
            </a:pPr>
            <a:r>
              <a:rPr sz="2200" i="1">
                <a:latin typeface="Comic Sans MS"/>
                <a:ea typeface="Comic Sans MS"/>
                <a:cs typeface="Comic Sans MS"/>
              </a:rPr>
              <a:t>X</a:t>
            </a:r>
            <a:r>
              <a:rPr sz="2200" i="1" baseline="-25000">
                <a:latin typeface="Comic Sans MS"/>
                <a:ea typeface="Comic Sans MS"/>
                <a:cs typeface="Comic Sans MS"/>
              </a:rPr>
              <a:t>n </a:t>
            </a:r>
            <a:r>
              <a:rPr sz="2200" i="1">
                <a:latin typeface="Comic Sans MS"/>
                <a:ea typeface="Comic Sans MS"/>
                <a:cs typeface="Comic Sans MS"/>
              </a:rPr>
              <a:t>= M</a:t>
            </a:r>
            <a:r>
              <a:rPr sz="2200" i="1" baseline="30000">
                <a:latin typeface="Comic Sans MS"/>
                <a:ea typeface="Comic Sans MS"/>
                <a:cs typeface="Comic Sans MS"/>
              </a:rPr>
              <a:t>n</a:t>
            </a:r>
            <a:r>
              <a:rPr sz="2200" i="1">
                <a:latin typeface="Comic Sans MS"/>
                <a:ea typeface="Comic Sans MS"/>
                <a:cs typeface="Comic Sans MS"/>
              </a:rPr>
              <a:t> X</a:t>
            </a:r>
            <a:r>
              <a:rPr sz="2200" i="1" baseline="-25000">
                <a:latin typeface="Comic Sans MS"/>
                <a:ea typeface="Comic Sans MS"/>
                <a:cs typeface="Comic Sans MS"/>
              </a:rPr>
              <a:t>0</a:t>
            </a:r>
            <a:endParaRPr sz="2200" i="1">
              <a:latin typeface="Comic Sans MS"/>
              <a:cs typeface="Comic Sans MS"/>
            </a:endParaRPr>
          </a:p>
          <a:p>
            <a:pPr algn="ctr">
              <a:defRPr/>
            </a:pPr>
            <a:endParaRPr>
              <a:latin typeface="Comic Sans MS"/>
              <a:cs typeface="Comic Sans MS"/>
            </a:endParaRPr>
          </a:p>
          <a:p>
            <a:pPr>
              <a:defRPr/>
            </a:pPr>
            <a:r>
              <a:rPr lang="en-US" sz="1800" b="0" i="0" u="none" strike="noStrike" cap="none" spc="0">
                <a:solidFill>
                  <a:schemeClr val="tx1"/>
                </a:solidFill>
                <a:latin typeface="Comic Sans MS"/>
                <a:ea typeface="Comic Sans MS"/>
                <a:cs typeface="Comic Sans MS"/>
              </a:rPr>
              <a:t>To compute this for large n’s , we diagonalize M; let λ be a eigenvalue of M and </a:t>
            </a:r>
            <a:r>
              <a:rPr lang="en-US" sz="1800" b="0" i="0" u="none" strike="noStrike" cap="none" spc="0">
                <a:solidFill>
                  <a:schemeClr val="tx1"/>
                </a:solidFill>
                <a:latin typeface="Comic Sans MS"/>
                <a:ea typeface="Comic Sans MS"/>
                <a:cs typeface="Comic Sans MS"/>
              </a:rPr>
              <a:t>be its corresponding eigenvector. Then,</a:t>
            </a:r>
            <a:endParaRPr sz="1800" b="0" i="0" u="none" strike="noStrike" cap="none" spc="0">
              <a:solidFill>
                <a:schemeClr val="tx1"/>
              </a:solidFill>
              <a:latin typeface="Comic Sans MS"/>
              <a:cs typeface="Comic Sans MS"/>
            </a:endParaRPr>
          </a:p>
        </p:txBody>
      </p:sp>
      <p:pic>
        <p:nvPicPr>
          <p:cNvPr id="978953608" name=""/>
          <p:cNvPicPr>
            <a:picLocks noChangeAspect="1"/>
          </p:cNvPicPr>
          <p:nvPr/>
        </p:nvPicPr>
        <p:blipFill>
          <a:blip r:embed="rId4"/>
          <a:stretch/>
        </p:blipFill>
        <p:spPr bwMode="auto">
          <a:xfrm>
            <a:off x="2127249" y="4079874"/>
            <a:ext cx="9829800" cy="2362199"/>
          </a:xfrm>
          <a:prstGeom prst="rect">
            <a:avLst/>
          </a:prstGeom>
        </p:spPr>
      </p:pic>
      <p:sp>
        <p:nvSpPr>
          <p:cNvPr id="289616428" name=""/>
          <p:cNvSpPr/>
          <p:nvPr/>
        </p:nvSpPr>
        <p:spPr bwMode="auto">
          <a:xfrm flipH="0" flipV="0">
            <a:off x="458501" y="4795974"/>
            <a:ext cx="1528218" cy="1310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2000" b="1">
                <a:ln>
                  <a:noFill/>
                </a:ln>
                <a:solidFill>
                  <a:schemeClr val="accent1"/>
                </a:solidFill>
              </a:rPr>
              <a:t>So, the eigenvalues are 1, </a:t>
            </a:r>
            <a:r>
              <a:rPr sz="2000" b="1">
                <a:ln>
                  <a:noFill/>
                </a:ln>
                <a:solidFill>
                  <a:schemeClr val="accent1"/>
                </a:solidFill>
              </a:rPr>
              <a:t>1/2 and 0</a:t>
            </a:r>
            <a:endParaRPr sz="2000" b="1">
              <a:ln>
                <a:noFill/>
              </a:ln>
              <a:solidFill>
                <a:schemeClr val="accent1"/>
              </a:solidFill>
            </a:endParaRPr>
          </a:p>
        </p:txBody>
      </p:sp>
      <p:sp>
        <p:nvSpPr>
          <p:cNvPr id="1055664830" name="Content Placeholder 2"/>
          <p:cNvSpPr>
            <a:spLocks noGrp="1"/>
          </p:cNvSpPr>
          <p:nvPr/>
        </p:nvSpPr>
        <p:spPr bwMode="auto">
          <a:xfrm flipH="0" flipV="0">
            <a:off x="4684948" y="630218"/>
            <a:ext cx="7207049" cy="1798502"/>
          </a:xfrm>
        </p:spPr>
        <p:txBody>
          <a:bodyPr vert="horz" lIns="0" tIns="45720" rIns="91440" bIns="45720" rtlCol="0" anchor="t">
            <a:normAutofit/>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CASE STUDY:</a:t>
            </a:r>
            <a:endParaRPr sz="4800" u="sng"/>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62459760" name=""/>
          <p:cNvPicPr>
            <a:picLocks noChangeAspect="1"/>
          </p:cNvPicPr>
          <p:nvPr/>
        </p:nvPicPr>
        <p:blipFill>
          <a:blip r:embed="rId3"/>
          <a:srcRect l="74649" t="70634" r="7980" b="7142"/>
          <a:stretch/>
        </p:blipFill>
        <p:spPr bwMode="auto">
          <a:xfrm flipH="0" flipV="0">
            <a:off x="80999" y="1714500"/>
            <a:ext cx="12160249" cy="5122333"/>
          </a:xfrm>
          <a:prstGeom prst="rect">
            <a:avLst/>
          </a:prstGeom>
        </p:spPr>
      </p:pic>
      <p:sp>
        <p:nvSpPr>
          <p:cNvPr id="1936918767" name="Title 1"/>
          <p:cNvSpPr>
            <a:spLocks noGrp="1"/>
          </p:cNvSpPr>
          <p:nvPr>
            <p:ph type="title"/>
          </p:nvPr>
        </p:nvSpPr>
        <p:spPr bwMode="auto">
          <a:xfrm>
            <a:off x="1034141" y="419184"/>
            <a:ext cx="2362198" cy="1110285"/>
          </a:xfrm>
        </p:spPr>
        <p:txBody>
          <a:bodyPr/>
          <a:lstStyle/>
          <a:p>
            <a:pPr>
              <a:defRPr/>
            </a:pPr>
            <a:r>
              <a:rPr lang="en-US"/>
              <a:t>MEndelian genetics</a:t>
            </a:r>
            <a:endParaRPr/>
          </a:p>
        </p:txBody>
      </p:sp>
      <p:sp>
        <p:nvSpPr>
          <p:cNvPr id="463345135" name="Slide Number Placeholder 12"/>
          <p:cNvSpPr>
            <a:spLocks noGrp="1"/>
          </p:cNvSpPr>
          <p:nvPr>
            <p:ph type="sldNum" sz="quarter" idx="22"/>
          </p:nvPr>
        </p:nvSpPr>
        <p:spPr bwMode="auto">
          <a:xfrm>
            <a:off x="8610599" y="6356349"/>
            <a:ext cx="2743200" cy="365124"/>
          </a:xfrm>
        </p:spPr>
        <p:txBody>
          <a:bodyPr/>
          <a:lstStyle/>
          <a:p>
            <a:pPr>
              <a:defRPr/>
            </a:pPr>
            <a:fld id="{46E13842-2C83-F3AE-2E05-DCC6C966CB04}" type="slidenum">
              <a:rPr lang="en-US"/>
              <a:t/>
            </a:fld>
            <a:endParaRPr lang="en-US"/>
          </a:p>
        </p:txBody>
      </p:sp>
      <p:sp>
        <p:nvSpPr>
          <p:cNvPr id="1181415585" name=""/>
          <p:cNvSpPr txBox="1"/>
          <p:nvPr/>
        </p:nvSpPr>
        <p:spPr bwMode="auto">
          <a:xfrm flipH="0" flipV="0">
            <a:off x="484678" y="1971341"/>
            <a:ext cx="10522534" cy="1859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1800" b="0" i="0" u="none" strike="noStrike" cap="none" spc="0">
                <a:solidFill>
                  <a:schemeClr val="tx1"/>
                </a:solidFill>
                <a:latin typeface="Comic Sans MS"/>
                <a:ea typeface="Comic Sans MS"/>
                <a:cs typeface="Comic Sans MS"/>
              </a:rPr>
              <a:t>We get</a:t>
            </a:r>
            <a:r>
              <a:rPr lang="en-US" sz="1800" b="0" i="1" u="none" strike="noStrike" cap="none" spc="0">
                <a:solidFill>
                  <a:schemeClr val="tx1"/>
                </a:solidFill>
                <a:latin typeface="Comic Sans MS"/>
                <a:ea typeface="Comic Sans MS"/>
                <a:cs typeface="Comic Sans MS"/>
              </a:rPr>
              <a:t> </a:t>
            </a:r>
            <a:endParaRPr lang="en-US" sz="1800" b="0" i="1" u="none" strike="noStrike" cap="none" spc="0">
              <a:solidFill>
                <a:schemeClr val="tx1"/>
              </a:solidFill>
              <a:latin typeface="Comic Sans MS"/>
              <a:ea typeface="Comic Sans MS"/>
              <a:cs typeface="Comic Sans MS"/>
            </a:endParaRPr>
          </a:p>
          <a:p>
            <a:pPr algn="ctr">
              <a:defRPr/>
            </a:pPr>
            <a:r>
              <a:rPr lang="en-US" sz="2200" b="0" i="1" u="none" strike="noStrike" cap="none" spc="0">
                <a:solidFill>
                  <a:schemeClr val="tx1"/>
                </a:solidFill>
                <a:latin typeface="Comic Sans MS"/>
                <a:ea typeface="Comic Sans MS"/>
                <a:cs typeface="Comic Sans MS"/>
              </a:rPr>
              <a:t>M = P · D · P</a:t>
            </a:r>
            <a:r>
              <a:rPr lang="en-US" sz="2200" b="0" i="1" u="none" strike="noStrike" cap="none" spc="0" baseline="30000">
                <a:solidFill>
                  <a:schemeClr val="tx1"/>
                </a:solidFill>
                <a:latin typeface="Comic Sans MS"/>
                <a:ea typeface="Comic Sans MS"/>
                <a:cs typeface="Comic Sans MS"/>
              </a:rPr>
              <a:t>-1</a:t>
            </a:r>
            <a:r>
              <a:rPr sz="2200" b="0" i="1" u="none" strike="noStrike" cap="none" spc="0">
                <a:solidFill>
                  <a:schemeClr val="tx1"/>
                </a:solidFill>
                <a:latin typeface="Comic Sans MS"/>
                <a:cs typeface="Comic Sans MS"/>
              </a:rPr>
              <a:t>,</a:t>
            </a:r>
            <a:endParaRPr sz="2200" b="0" i="1" u="none" strike="noStrike" cap="none" spc="0">
              <a:solidFill>
                <a:schemeClr val="tx1"/>
              </a:solidFill>
              <a:latin typeface="Comic Sans MS"/>
              <a:cs typeface="Comic Sans MS"/>
            </a:endParaRPr>
          </a:p>
          <a:p>
            <a:pPr algn="ctr">
              <a:defRPr/>
            </a:pPr>
            <a:endParaRPr sz="1800" b="0" i="1" u="none" strike="noStrike" cap="none" spc="0">
              <a:solidFill>
                <a:schemeClr val="tx1"/>
              </a:solidFill>
              <a:latin typeface="Comic Sans MS"/>
              <a:cs typeface="Comic Sans MS"/>
            </a:endParaRPr>
          </a:p>
          <a:p>
            <a:pPr algn="l">
              <a:defRPr/>
            </a:pPr>
            <a:r>
              <a:rPr lang="en-US" sz="1800" b="0" i="0" u="none" strike="noStrike" cap="none" spc="0">
                <a:solidFill>
                  <a:schemeClr val="tx1"/>
                </a:solidFill>
                <a:latin typeface="Comic Sans MS"/>
                <a:ea typeface="Comic Sans MS"/>
                <a:cs typeface="Comic Sans MS"/>
              </a:rPr>
              <a:t>where D is the diagonalized matrix and P is obtained </a:t>
            </a:r>
            <a:r>
              <a:rPr lang="en-US" sz="1800" b="0" i="0" u="none" strike="noStrike" cap="none" spc="0">
                <a:solidFill>
                  <a:schemeClr val="tx1"/>
                </a:solidFill>
                <a:latin typeface="Comic Sans MS"/>
                <a:ea typeface="Comic Sans MS"/>
                <a:cs typeface="Comic Sans MS"/>
              </a:rPr>
              <a:t>by combining the 3 eigenvectors of M</a:t>
            </a:r>
            <a:endParaRPr sz="1800" b="0" i="0" u="none" strike="noStrike" cap="none" spc="0">
              <a:solidFill>
                <a:schemeClr val="tx1"/>
              </a:solidFill>
              <a:latin typeface="Comic Sans MS"/>
              <a:cs typeface="Comic Sans MS"/>
            </a:endParaRPr>
          </a:p>
          <a:p>
            <a:pPr algn="ctr">
              <a:defRPr/>
            </a:pPr>
            <a:endParaRPr lang="en-US" sz="1800" b="0" i="0" u="none" strike="noStrike" cap="none" spc="0">
              <a:solidFill>
                <a:schemeClr val="tx1"/>
              </a:solidFill>
              <a:latin typeface="Comic Sans MS"/>
              <a:cs typeface="Comic Sans MS"/>
            </a:endParaRPr>
          </a:p>
          <a:p>
            <a:pPr algn="ctr">
              <a:defRPr/>
            </a:pPr>
            <a:r>
              <a:rPr lang="en-US" sz="2200" b="0" i="1" u="none" strike="noStrike" cap="none" spc="0">
                <a:solidFill>
                  <a:schemeClr val="tx1"/>
                </a:solidFill>
                <a:latin typeface="Comic Sans MS"/>
                <a:ea typeface="Comic Sans MS"/>
                <a:cs typeface="Comic Sans MS"/>
              </a:rPr>
              <a:t>X</a:t>
            </a:r>
            <a:r>
              <a:rPr lang="en-US" sz="2200" b="0" i="1" u="none" strike="noStrike" cap="none" spc="0" baseline="-25000">
                <a:solidFill>
                  <a:schemeClr val="tx1"/>
                </a:solidFill>
                <a:latin typeface="Comic Sans MS"/>
                <a:ea typeface="Comic Sans MS"/>
                <a:cs typeface="Comic Sans MS"/>
              </a:rPr>
              <a:t>n </a:t>
            </a:r>
            <a:r>
              <a:rPr lang="en-US" sz="2200" b="0" i="1" u="none" strike="noStrike" cap="none" spc="0">
                <a:solidFill>
                  <a:schemeClr val="tx1"/>
                </a:solidFill>
                <a:latin typeface="Comic Sans MS"/>
                <a:ea typeface="Comic Sans MS"/>
                <a:cs typeface="Comic Sans MS"/>
              </a:rPr>
              <a:t> =  M</a:t>
            </a:r>
            <a:r>
              <a:rPr lang="en-US" sz="2200" b="0" i="1" u="none" strike="noStrike" cap="none" spc="0" baseline="-25000">
                <a:solidFill>
                  <a:schemeClr val="tx1"/>
                </a:solidFill>
                <a:latin typeface="Comic Sans MS"/>
                <a:ea typeface="Comic Sans MS"/>
                <a:cs typeface="Comic Sans MS"/>
              </a:rPr>
              <a:t>n</a:t>
            </a:r>
            <a:r>
              <a:rPr lang="en-US" sz="2200" b="0" i="1" u="none" strike="noStrike" cap="none" spc="0">
                <a:solidFill>
                  <a:schemeClr val="tx1"/>
                </a:solidFill>
                <a:latin typeface="Comic Sans MS"/>
                <a:ea typeface="Comic Sans MS"/>
                <a:cs typeface="Comic Sans MS"/>
              </a:rPr>
              <a:t> ·X</a:t>
            </a:r>
            <a:r>
              <a:rPr lang="en-US" sz="2200" b="0" i="1" u="none" strike="noStrike" cap="none" spc="0" baseline="-25000">
                <a:solidFill>
                  <a:schemeClr val="tx1"/>
                </a:solidFill>
                <a:latin typeface="Comic Sans MS"/>
                <a:ea typeface="Comic Sans MS"/>
                <a:cs typeface="Comic Sans MS"/>
              </a:rPr>
              <a:t>0</a:t>
            </a:r>
            <a:r>
              <a:rPr lang="en-US" sz="2200" b="0" i="1" u="none" strike="noStrike" cap="none" spc="0">
                <a:solidFill>
                  <a:schemeClr val="tx1"/>
                </a:solidFill>
                <a:latin typeface="Comic Sans MS"/>
                <a:ea typeface="Comic Sans MS"/>
                <a:cs typeface="Comic Sans MS"/>
              </a:rPr>
              <a:t>  =  P · D</a:t>
            </a:r>
            <a:r>
              <a:rPr lang="en-US" sz="2200" b="0" i="1" u="none" strike="noStrike" cap="none" spc="0" baseline="30000">
                <a:solidFill>
                  <a:schemeClr val="tx1"/>
                </a:solidFill>
                <a:latin typeface="Comic Sans MS"/>
                <a:ea typeface="Comic Sans MS"/>
                <a:cs typeface="Comic Sans MS"/>
              </a:rPr>
              <a:t>n</a:t>
            </a:r>
            <a:r>
              <a:rPr lang="en-US" sz="2200" b="0" i="1" u="none" strike="noStrike" cap="none" spc="0">
                <a:solidFill>
                  <a:schemeClr val="tx1"/>
                </a:solidFill>
                <a:latin typeface="Comic Sans MS"/>
                <a:ea typeface="Comic Sans MS"/>
                <a:cs typeface="Comic Sans MS"/>
              </a:rPr>
              <a:t> · P</a:t>
            </a:r>
            <a:r>
              <a:rPr lang="en-US" sz="2200" b="0" i="1" u="none" strike="noStrike" cap="none" spc="0" baseline="30000">
                <a:solidFill>
                  <a:schemeClr val="tx1"/>
                </a:solidFill>
                <a:latin typeface="Comic Sans MS"/>
                <a:ea typeface="Comic Sans MS"/>
                <a:cs typeface="Comic Sans MS"/>
              </a:rPr>
              <a:t>-1</a:t>
            </a:r>
            <a:r>
              <a:rPr lang="en-US" sz="2200" b="0" i="1" u="none" strike="noStrike" cap="none" spc="0">
                <a:solidFill>
                  <a:schemeClr val="tx1"/>
                </a:solidFill>
                <a:latin typeface="Comic Sans MS"/>
                <a:ea typeface="Comic Sans MS"/>
                <a:cs typeface="Comic Sans MS"/>
              </a:rPr>
              <a:t>· X</a:t>
            </a:r>
            <a:r>
              <a:rPr lang="en-US" sz="2200" b="0" i="1" u="none" strike="noStrike" cap="none" spc="0" baseline="-25000">
                <a:solidFill>
                  <a:schemeClr val="tx1"/>
                </a:solidFill>
                <a:latin typeface="Comic Sans MS"/>
                <a:ea typeface="Comic Sans MS"/>
                <a:cs typeface="Comic Sans MS"/>
              </a:rPr>
              <a:t>0</a:t>
            </a:r>
            <a:endParaRPr sz="2200" b="0" i="1" u="none" strike="noStrike" cap="none" spc="0" baseline="-25000">
              <a:solidFill>
                <a:schemeClr val="tx1"/>
              </a:solidFill>
              <a:latin typeface="Comic Sans MS"/>
              <a:cs typeface="Comic Sans MS"/>
            </a:endParaRPr>
          </a:p>
        </p:txBody>
      </p:sp>
      <p:sp>
        <p:nvSpPr>
          <p:cNvPr id="2044711125" name="Content Placeholder 2"/>
          <p:cNvSpPr>
            <a:spLocks noGrp="1"/>
          </p:cNvSpPr>
          <p:nvPr/>
        </p:nvSpPr>
        <p:spPr bwMode="auto">
          <a:xfrm flipH="0" flipV="0">
            <a:off x="4684948" y="630218"/>
            <a:ext cx="7207049" cy="1798502"/>
          </a:xfrm>
        </p:spPr>
        <p:txBody>
          <a:bodyPr vert="horz" lIns="0" tIns="45720" rIns="91440" bIns="45720" rtlCol="0" anchor="t">
            <a:normAutofit/>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CASE STUDY:</a:t>
            </a:r>
            <a:endParaRPr sz="4800" u="sng"/>
          </a:p>
        </p:txBody>
      </p:sp>
      <p:sp>
        <p:nvSpPr>
          <p:cNvPr id="1529174429" name=""/>
          <p:cNvSpPr txBox="1"/>
          <p:nvPr/>
        </p:nvSpPr>
        <p:spPr bwMode="auto">
          <a:xfrm flipH="0" flipV="0">
            <a:off x="484678" y="4229100"/>
            <a:ext cx="11148929"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a:latin typeface="Comic Sans MS"/>
                <a:ea typeface="Comic Sans MS"/>
                <a:cs typeface="Comic Sans MS"/>
              </a:rPr>
              <a:t>Thus , we can predict the genotypic population density in the n</a:t>
            </a:r>
            <a:r>
              <a:rPr baseline="30000">
                <a:latin typeface="Comic Sans MS"/>
                <a:ea typeface="Comic Sans MS"/>
                <a:cs typeface="Comic Sans MS"/>
              </a:rPr>
              <a:t>th</a:t>
            </a:r>
            <a:r>
              <a:rPr>
                <a:latin typeface="Comic Sans MS"/>
                <a:ea typeface="Comic Sans MS"/>
                <a:cs typeface="Comic Sans MS"/>
              </a:rPr>
              <a:t> generation .</a:t>
            </a:r>
            <a:endParaRPr>
              <a:latin typeface="Comic Sans MS"/>
              <a:cs typeface="Comic Sans MS"/>
            </a:endParaRPr>
          </a:p>
          <a:p>
            <a:pPr algn="ctr">
              <a:defRPr/>
            </a:pPr>
            <a:r>
              <a:rPr>
                <a:latin typeface="Comic Sans MS"/>
                <a:ea typeface="Comic Sans MS"/>
                <a:cs typeface="Comic Sans MS"/>
              </a:rPr>
              <a:t>We also note that when n → ∞:</a:t>
            </a:r>
            <a:endParaRPr>
              <a:latin typeface="Comic Sans MS"/>
              <a:cs typeface="Comic Sans MS"/>
            </a:endParaRPr>
          </a:p>
        </p:txBody>
      </p:sp>
      <p:pic>
        <p:nvPicPr>
          <p:cNvPr id="1311892984" name=""/>
          <p:cNvPicPr>
            <a:picLocks noChangeAspect="1"/>
          </p:cNvPicPr>
          <p:nvPr/>
        </p:nvPicPr>
        <p:blipFill>
          <a:blip r:embed="rId4"/>
          <a:stretch/>
        </p:blipFill>
        <p:spPr bwMode="auto">
          <a:xfrm flipH="0" flipV="0">
            <a:off x="4381499" y="4968874"/>
            <a:ext cx="3684624" cy="16884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63935330" name="Title 3"/>
          <p:cNvSpPr>
            <a:spLocks noGrp="1"/>
          </p:cNvSpPr>
          <p:nvPr>
            <p:ph type="title"/>
          </p:nvPr>
        </p:nvSpPr>
        <p:spPr bwMode="auto">
          <a:xfrm flipH="0" flipV="0">
            <a:off x="220311" y="419182"/>
            <a:ext cx="3176028" cy="1110285"/>
          </a:xfrm>
        </p:spPr>
        <p:txBody>
          <a:bodyPr vertOverflow="overflow" horzOverflow="overflow" vert="horz" wrap="square" lIns="0" tIns="45720" rIns="91440" bIns="45720" numCol="1" spcCol="0" rtlCol="0" fromWordArt="0" anchor="b" anchorCtr="0" forceAA="0" upright="0" compatLnSpc="0">
            <a:normAutofit/>
          </a:bodyPr>
          <a:lstStyle/>
          <a:p>
            <a:pPr>
              <a:defRPr/>
            </a:pPr>
            <a:r>
              <a:rPr lang="en-US"/>
              <a:t>Leslie Matrix</a:t>
            </a:r>
            <a:endParaRPr/>
          </a:p>
        </p:txBody>
      </p:sp>
      <p:sp>
        <p:nvSpPr>
          <p:cNvPr id="696598045" name="Slide Number Placeholder 5"/>
          <p:cNvSpPr>
            <a:spLocks noGrp="1"/>
          </p:cNvSpPr>
          <p:nvPr>
            <p:ph type="sldNum" sz="quarter" idx="22"/>
          </p:nvPr>
        </p:nvSpPr>
        <p:spPr bwMode="auto"/>
        <p:txBody>
          <a:bodyPr/>
          <a:lstStyle/>
          <a:p>
            <a:pPr>
              <a:defRPr/>
            </a:pPr>
            <a:fld id="{0C8E079A-42E6-3612-979F-9184100C69B6}" type="slidenum">
              <a:rPr lang="en-US"/>
              <a:t/>
            </a:fld>
            <a:endParaRPr lang="en-US"/>
          </a:p>
        </p:txBody>
      </p:sp>
      <p:sp>
        <p:nvSpPr>
          <p:cNvPr id="887454903" name="Text Placeholder 9"/>
          <p:cNvSpPr>
            <a:spLocks noGrp="1"/>
          </p:cNvSpPr>
          <p:nvPr>
            <p:ph type="body" sz="quarter" idx="26"/>
          </p:nvPr>
        </p:nvSpPr>
        <p:spPr bwMode="auto">
          <a:xfrm flipH="0" flipV="0">
            <a:off x="4275409" y="2006501"/>
            <a:ext cx="7078389" cy="4248247"/>
          </a:xfrm>
        </p:spPr>
        <p:txBody>
          <a:bodyPr vertOverflow="overflow" horzOverflow="overflow" vert="horz" wrap="square" lIns="0" tIns="45720" rIns="91440" bIns="45720" numCol="1" spcCol="0" rtlCol="0" fromWordArt="0" anchor="t" anchorCtr="0" forceAA="0" upright="0" compatLnSpc="0">
            <a:normAutofit/>
          </a:bodyPr>
          <a:lstStyle/>
          <a:p>
            <a:pPr algn="ctr">
              <a:lnSpc>
                <a:spcPct val="100000"/>
              </a:lnSpc>
              <a:defRPr/>
            </a:pPr>
            <a:r>
              <a:rPr lang="en-IN" sz="2000" b="0" i="0" u="none" strike="noStrike" cap="none" spc="0">
                <a:solidFill>
                  <a:schemeClr val="tx2"/>
                </a:solidFill>
                <a:latin typeface="Comic Sans MS"/>
                <a:ea typeface="Comic Sans MS"/>
                <a:cs typeface="Comic Sans MS"/>
              </a:rPr>
              <a:t>In applied mathematics, the Leslie matrix is a discrete, age-structured model of</a:t>
            </a:r>
            <a:r>
              <a:rPr lang="en-US" sz="2000" b="0" i="0" u="none" strike="noStrike" cap="none" spc="0">
                <a:solidFill>
                  <a:schemeClr val="tx2"/>
                </a:solidFill>
                <a:latin typeface="Comic Sans MS"/>
                <a:ea typeface="Comic Sans MS"/>
                <a:cs typeface="Comic Sans MS"/>
              </a:rPr>
              <a:t> </a:t>
            </a:r>
            <a:r>
              <a:rPr lang="en-IN" sz="2000" b="0" i="0" u="none" strike="noStrike" cap="none" spc="0">
                <a:solidFill>
                  <a:schemeClr val="tx2"/>
                </a:solidFill>
                <a:latin typeface="Comic Sans MS"/>
                <a:ea typeface="Comic Sans MS"/>
                <a:cs typeface="Comic Sans MS"/>
              </a:rPr>
              <a:t>population growth that is very popular in population ecology. </a:t>
            </a:r>
            <a:endParaRPr lang="en-IN" sz="2000" b="0" i="0" u="none" strike="noStrike" cap="none" spc="0">
              <a:solidFill>
                <a:schemeClr val="tx2"/>
              </a:solidFill>
              <a:latin typeface="Comic Sans MS"/>
              <a:ea typeface="Comic Sans MS"/>
              <a:cs typeface="Comic Sans MS"/>
            </a:endParaRPr>
          </a:p>
          <a:p>
            <a:pPr algn="ctr">
              <a:lnSpc>
                <a:spcPct val="100000"/>
              </a:lnSpc>
              <a:defRPr/>
            </a:pPr>
            <a:endParaRPr lang="en-IN" sz="2000" b="0" i="0" u="none" strike="noStrike" cap="none" spc="0">
              <a:solidFill>
                <a:schemeClr val="tx2"/>
              </a:solidFill>
              <a:latin typeface="Comic Sans MS"/>
              <a:ea typeface="Comic Sans MS"/>
              <a:cs typeface="Comic Sans MS"/>
            </a:endParaRPr>
          </a:p>
          <a:p>
            <a:pPr algn="ctr">
              <a:lnSpc>
                <a:spcPct val="100000"/>
              </a:lnSpc>
              <a:defRPr/>
            </a:pPr>
            <a:endParaRPr lang="en-IN" sz="2000" b="0" i="0" u="none" strike="noStrike" cap="none" spc="0">
              <a:solidFill>
                <a:schemeClr val="tx2"/>
              </a:solidFill>
              <a:latin typeface="Comic Sans MS"/>
              <a:ea typeface="Comic Sans MS"/>
              <a:cs typeface="Comic Sans MS"/>
            </a:endParaRPr>
          </a:p>
          <a:p>
            <a:pPr algn="ctr">
              <a:lnSpc>
                <a:spcPct val="100000"/>
              </a:lnSpc>
              <a:defRPr/>
            </a:pPr>
            <a:r>
              <a:rPr lang="en-IN" sz="2000" b="0" i="0" u="none" strike="noStrike" cap="none" spc="0">
                <a:solidFill>
                  <a:schemeClr val="tx2"/>
                </a:solidFill>
                <a:latin typeface="Comic Sans MS"/>
                <a:ea typeface="Comic Sans MS"/>
                <a:cs typeface="Comic Sans MS"/>
              </a:rPr>
              <a:t>The Leslie matrix</a:t>
            </a:r>
            <a:r>
              <a:rPr lang="en-US" sz="2000" b="0" i="0" u="none" strike="noStrike" cap="none" spc="0">
                <a:solidFill>
                  <a:schemeClr val="tx2"/>
                </a:solidFill>
                <a:latin typeface="Comic Sans MS"/>
                <a:ea typeface="Comic Sans MS"/>
                <a:cs typeface="Comic Sans MS"/>
              </a:rPr>
              <a:t> </a:t>
            </a:r>
            <a:r>
              <a:rPr lang="en-IN" sz="2000" b="0" i="0" u="none" strike="noStrike" cap="none" spc="0">
                <a:solidFill>
                  <a:schemeClr val="tx2"/>
                </a:solidFill>
                <a:latin typeface="Comic Sans MS"/>
                <a:ea typeface="Comic Sans MS"/>
                <a:cs typeface="Comic Sans MS"/>
              </a:rPr>
              <a:t>(also called the Leslie model) is one of the most well-known ways to describe the</a:t>
            </a:r>
            <a:r>
              <a:rPr lang="en-US" sz="2000" b="0" i="0" u="none" strike="noStrike" cap="none" spc="0">
                <a:solidFill>
                  <a:schemeClr val="tx2"/>
                </a:solidFill>
                <a:latin typeface="Comic Sans MS"/>
                <a:ea typeface="Comic Sans MS"/>
                <a:cs typeface="Comic Sans MS"/>
              </a:rPr>
              <a:t> </a:t>
            </a:r>
            <a:r>
              <a:rPr lang="en-IN" sz="2000" b="0" i="0" u="none" strike="noStrike" cap="none" spc="0">
                <a:solidFill>
                  <a:schemeClr val="tx2"/>
                </a:solidFill>
                <a:latin typeface="Comic Sans MS"/>
                <a:ea typeface="Comic Sans MS"/>
                <a:cs typeface="Comic Sans MS"/>
              </a:rPr>
              <a:t>growth of populations (and their projected age distribution), in which a population</a:t>
            </a:r>
            <a:r>
              <a:rPr lang="en-US" sz="2000" b="0" i="0" u="none" strike="noStrike" cap="none" spc="0">
                <a:solidFill>
                  <a:schemeClr val="tx2"/>
                </a:solidFill>
                <a:latin typeface="Comic Sans MS"/>
                <a:ea typeface="Comic Sans MS"/>
                <a:cs typeface="Comic Sans MS"/>
              </a:rPr>
              <a:t> </a:t>
            </a:r>
            <a:r>
              <a:rPr lang="en-IN" sz="2000" b="0" i="0" u="none" strike="noStrike" cap="none" spc="0">
                <a:solidFill>
                  <a:schemeClr val="tx2"/>
                </a:solidFill>
                <a:latin typeface="Comic Sans MS"/>
                <a:ea typeface="Comic Sans MS"/>
                <a:cs typeface="Comic Sans MS"/>
              </a:rPr>
              <a:t>is closed to migration, </a:t>
            </a:r>
            <a:r>
              <a:rPr lang="en-IN" sz="2000" b="0" i="0" u="none" strike="noStrike" cap="none" spc="0">
                <a:solidFill>
                  <a:schemeClr val="tx2"/>
                </a:solidFill>
                <a:latin typeface="Comic Sans MS"/>
                <a:ea typeface="Comic Sans MS"/>
                <a:cs typeface="Comic Sans MS"/>
              </a:rPr>
              <a:t>growing in an unlimited environment, and where only one</a:t>
            </a:r>
            <a:r>
              <a:rPr lang="en-US" sz="2000" b="0" i="0" u="none" strike="noStrike" cap="none" spc="0">
                <a:solidFill>
                  <a:schemeClr val="tx2"/>
                </a:solidFill>
                <a:latin typeface="Comic Sans MS"/>
                <a:ea typeface="Comic Sans MS"/>
                <a:cs typeface="Comic Sans MS"/>
              </a:rPr>
              <a:t> </a:t>
            </a:r>
            <a:r>
              <a:rPr lang="en-IN" sz="2000" b="0" i="0" u="none" strike="noStrike" cap="none" spc="0">
                <a:solidFill>
                  <a:schemeClr val="tx2"/>
                </a:solidFill>
                <a:latin typeface="Comic Sans MS"/>
                <a:ea typeface="Comic Sans MS"/>
                <a:cs typeface="Comic Sans MS"/>
              </a:rPr>
              <a:t>sex, usually the female, is considered</a:t>
            </a:r>
            <a:endParaRPr lang="en-IN" sz="2000" b="0" i="0" u="none" strike="noStrike" cap="none" spc="0">
              <a:solidFill>
                <a:schemeClr val="tx2"/>
              </a:solidFill>
              <a:latin typeface="Comic Sans MS"/>
              <a:ea typeface="Comic Sans MS"/>
              <a:cs typeface="Comic Sans MS"/>
            </a:endParaRPr>
          </a:p>
        </p:txBody>
      </p:sp>
      <p:sp>
        <p:nvSpPr>
          <p:cNvPr id="906041661" name="Title 3"/>
          <p:cNvSpPr>
            <a:spLocks noGrp="1"/>
          </p:cNvSpPr>
          <p:nvPr/>
        </p:nvSpPr>
        <p:spPr bwMode="auto">
          <a:xfrm flipH="0" flipV="0">
            <a:off x="4976461" y="238207"/>
            <a:ext cx="5439162"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US" u="sng"/>
              <a:t>Definition</a:t>
            </a:r>
            <a:endParaRPr u="sng"/>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70241327" name="Title 3"/>
          <p:cNvSpPr>
            <a:spLocks noGrp="1"/>
          </p:cNvSpPr>
          <p:nvPr>
            <p:ph type="title"/>
          </p:nvPr>
        </p:nvSpPr>
        <p:spPr bwMode="auto">
          <a:xfrm flipH="0" flipV="0">
            <a:off x="220311" y="419182"/>
            <a:ext cx="3176028" cy="1110285"/>
          </a:xfrm>
        </p:spPr>
        <p:txBody>
          <a:bodyPr vertOverflow="overflow" horzOverflow="overflow" vert="horz" wrap="square" lIns="0" tIns="45720" rIns="91440" bIns="45720" numCol="1" spcCol="0" rtlCol="0" fromWordArt="0" anchor="b" anchorCtr="0" forceAA="0" upright="0" compatLnSpc="0">
            <a:normAutofit/>
          </a:bodyPr>
          <a:lstStyle/>
          <a:p>
            <a:pPr>
              <a:defRPr/>
            </a:pPr>
            <a:r>
              <a:rPr lang="en-US"/>
              <a:t>Leslie Matrix</a:t>
            </a:r>
            <a:endParaRPr/>
          </a:p>
        </p:txBody>
      </p:sp>
      <p:sp>
        <p:nvSpPr>
          <p:cNvPr id="513204547" name="Slide Number Placeholder 5"/>
          <p:cNvSpPr>
            <a:spLocks noGrp="1"/>
          </p:cNvSpPr>
          <p:nvPr>
            <p:ph type="sldNum" sz="quarter" idx="22"/>
          </p:nvPr>
        </p:nvSpPr>
        <p:spPr bwMode="auto"/>
        <p:txBody>
          <a:bodyPr/>
          <a:lstStyle/>
          <a:p>
            <a:pPr>
              <a:defRPr/>
            </a:pPr>
            <a:fld id="{893D70DB-6C27-1D03-4397-0BFCAF7E0BC2}" type="slidenum">
              <a:rPr lang="en-US"/>
              <a:t/>
            </a:fld>
            <a:endParaRPr lang="en-US"/>
          </a:p>
        </p:txBody>
      </p:sp>
      <p:sp>
        <p:nvSpPr>
          <p:cNvPr id="320305022" name="Title 3"/>
          <p:cNvSpPr>
            <a:spLocks noGrp="1"/>
          </p:cNvSpPr>
          <p:nvPr/>
        </p:nvSpPr>
        <p:spPr bwMode="auto">
          <a:xfrm flipH="0" flipV="0">
            <a:off x="4976461" y="238207"/>
            <a:ext cx="5439162"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US" u="sng"/>
              <a:t>MATRIX REPRESENTATION</a:t>
            </a:r>
            <a:endParaRPr u="sng"/>
          </a:p>
        </p:txBody>
      </p:sp>
      <p:pic>
        <p:nvPicPr>
          <p:cNvPr id="1762508853" name=""/>
          <p:cNvPicPr>
            <a:picLocks noChangeAspect="1"/>
          </p:cNvPicPr>
          <p:nvPr/>
        </p:nvPicPr>
        <p:blipFill>
          <a:blip r:embed="rId2"/>
          <a:stretch/>
        </p:blipFill>
        <p:spPr bwMode="auto">
          <a:xfrm flipH="0" flipV="0">
            <a:off x="3973697" y="1936749"/>
            <a:ext cx="7220626" cy="3619499"/>
          </a:xfrm>
          <a:prstGeom prst="rect">
            <a:avLst/>
          </a:prstGeom>
        </p:spPr>
      </p:pic>
      <p:sp>
        <p:nvSpPr>
          <p:cNvPr id="166191475" name=""/>
          <p:cNvSpPr txBox="1"/>
          <p:nvPr/>
        </p:nvSpPr>
        <p:spPr bwMode="auto">
          <a:xfrm flipH="0" flipV="0">
            <a:off x="694833" y="2259545"/>
            <a:ext cx="2400189" cy="393910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i="1">
                <a:latin typeface="Comic Sans MS"/>
                <a:ea typeface="Comic Sans MS"/>
                <a:cs typeface="Comic Sans MS"/>
              </a:rPr>
              <a:t>Figure: </a:t>
            </a:r>
            <a:endParaRPr i="1">
              <a:latin typeface="Comic Sans MS"/>
              <a:cs typeface="Comic Sans MS"/>
            </a:endParaRPr>
          </a:p>
          <a:p>
            <a:pPr marL="283879" indent="-283879">
              <a:buFont typeface="Arial"/>
              <a:buChar char="•"/>
              <a:defRPr/>
            </a:pPr>
            <a:endParaRPr i="1">
              <a:latin typeface="Comic Sans MS"/>
              <a:ea typeface="Comic Sans MS"/>
              <a:cs typeface="Comic Sans MS"/>
            </a:endParaRPr>
          </a:p>
          <a:p>
            <a:pPr marL="283879" indent="-283879">
              <a:buFont typeface="Arial"/>
              <a:buChar char="•"/>
              <a:defRPr/>
            </a:pPr>
            <a:r>
              <a:rPr i="1">
                <a:latin typeface="Comic Sans MS"/>
                <a:ea typeface="Comic Sans MS"/>
                <a:cs typeface="Comic Sans MS"/>
              </a:rPr>
              <a:t>The f</a:t>
            </a:r>
            <a:r>
              <a:rPr i="1" baseline="-25000">
                <a:latin typeface="Comic Sans MS"/>
                <a:ea typeface="Comic Sans MS"/>
                <a:cs typeface="Comic Sans MS"/>
              </a:rPr>
              <a:t>i</a:t>
            </a:r>
            <a:r>
              <a:rPr i="1">
                <a:latin typeface="Comic Sans MS"/>
                <a:ea typeface="Comic Sans MS"/>
                <a:cs typeface="Comic Sans MS"/>
              </a:rPr>
              <a:t> represents </a:t>
            </a:r>
            <a:r>
              <a:rPr i="1">
                <a:latin typeface="Comic Sans MS"/>
                <a:ea typeface="Comic Sans MS"/>
                <a:cs typeface="Comic Sans MS"/>
              </a:rPr>
              <a:t>birth rate of each class</a:t>
            </a:r>
            <a:endParaRPr i="1">
              <a:latin typeface="Comic Sans MS"/>
              <a:ea typeface="Comic Sans MS"/>
              <a:cs typeface="Comic Sans MS"/>
            </a:endParaRPr>
          </a:p>
          <a:p>
            <a:pPr marL="283879" indent="-283879">
              <a:buFont typeface="Arial"/>
              <a:buChar char="•"/>
              <a:defRPr/>
            </a:pPr>
            <a:endParaRPr i="1">
              <a:latin typeface="Comic Sans MS"/>
              <a:ea typeface="Comic Sans MS"/>
              <a:cs typeface="Comic Sans MS"/>
            </a:endParaRPr>
          </a:p>
          <a:p>
            <a:pPr marL="283879" indent="-283879">
              <a:buFont typeface="Arial"/>
              <a:buChar char="•"/>
              <a:defRPr/>
            </a:pPr>
            <a:r>
              <a:rPr i="1">
                <a:latin typeface="Comic Sans MS"/>
                <a:ea typeface="Comic Sans MS"/>
                <a:cs typeface="Comic Sans MS"/>
              </a:rPr>
              <a:t>The s</a:t>
            </a:r>
            <a:r>
              <a:rPr i="1" baseline="-25000">
                <a:latin typeface="Comic Sans MS"/>
                <a:ea typeface="Comic Sans MS"/>
                <a:cs typeface="Comic Sans MS"/>
              </a:rPr>
              <a:t>i</a:t>
            </a:r>
            <a:r>
              <a:rPr i="1">
                <a:latin typeface="Comic Sans MS"/>
                <a:ea typeface="Comic Sans MS"/>
                <a:cs typeface="Comic Sans MS"/>
              </a:rPr>
              <a:t> represent the survival rate of each class</a:t>
            </a:r>
            <a:endParaRPr i="1">
              <a:latin typeface="Comic Sans MS"/>
              <a:ea typeface="Comic Sans MS"/>
              <a:cs typeface="Comic Sans MS"/>
            </a:endParaRPr>
          </a:p>
          <a:p>
            <a:pPr marL="283879" indent="-283879">
              <a:buFont typeface="Arial"/>
              <a:buChar char="•"/>
              <a:defRPr/>
            </a:pPr>
            <a:endParaRPr i="1">
              <a:latin typeface="Comic Sans MS"/>
              <a:ea typeface="Comic Sans MS"/>
              <a:cs typeface="Comic Sans MS"/>
            </a:endParaRPr>
          </a:p>
          <a:p>
            <a:pPr marL="283879" indent="-283879">
              <a:buFont typeface="Arial"/>
              <a:buChar char="•"/>
              <a:defRPr/>
            </a:pPr>
            <a:r>
              <a:rPr i="1">
                <a:latin typeface="Comic Sans MS"/>
                <a:ea typeface="Comic Sans MS"/>
                <a:cs typeface="Comic Sans MS"/>
              </a:rPr>
              <a:t>x</a:t>
            </a:r>
            <a:r>
              <a:rPr i="1" baseline="-25000">
                <a:latin typeface="Comic Sans MS"/>
                <a:ea typeface="Comic Sans MS"/>
                <a:cs typeface="Comic Sans MS"/>
              </a:rPr>
              <a:t>i</a:t>
            </a:r>
            <a:r>
              <a:rPr i="1">
                <a:latin typeface="Comic Sans MS"/>
                <a:ea typeface="Comic Sans MS"/>
                <a:cs typeface="Comic Sans MS"/>
              </a:rPr>
              <a:t> </a:t>
            </a:r>
            <a:r>
              <a:rPr i="1"/>
              <a:t>represents the </a:t>
            </a:r>
            <a:r>
              <a:rPr i="1"/>
              <a:t>population of each class in a give state</a:t>
            </a:r>
            <a:endParaRPr i="1"/>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a:xfrm flipH="0" flipV="0">
            <a:off x="220312" y="419183"/>
            <a:ext cx="3176029" cy="1110285"/>
          </a:xfrm>
        </p:spPr>
        <p:txBody>
          <a:bodyPr vertOverflow="overflow" horzOverflow="overflow" vert="horz" wrap="square" lIns="0" tIns="45720" rIns="91440" bIns="45720" numCol="1" spcCol="0" rtlCol="0" fromWordArt="0" anchor="b" anchorCtr="0" forceAA="0" upright="0" compatLnSpc="0">
            <a:normAutofit/>
          </a:bodyPr>
          <a:lstStyle/>
          <a:p>
            <a:pPr>
              <a:defRPr/>
            </a:pPr>
            <a:r>
              <a:rPr lang="en-US"/>
              <a:t>CPG Island (PRE)</a:t>
            </a:r>
            <a:endParaRPr/>
          </a:p>
        </p:txBody>
      </p:sp>
      <p:sp>
        <p:nvSpPr>
          <p:cNvPr id="6" name="Slide Number Placeholder 5"/>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10" name="Text Placeholder 9"/>
          <p:cNvSpPr>
            <a:spLocks noGrp="1"/>
          </p:cNvSpPr>
          <p:nvPr>
            <p:ph type="body" sz="quarter" idx="26"/>
          </p:nvPr>
        </p:nvSpPr>
        <p:spPr bwMode="auto">
          <a:xfrm flipH="0" flipV="0">
            <a:off x="4098232" y="5372001"/>
            <a:ext cx="6841266" cy="1422497"/>
          </a:xfrm>
        </p:spPr>
        <p:txBody>
          <a:bodyPr vertOverflow="overflow" horzOverflow="overflow" vert="horz" wrap="square" lIns="0" tIns="45720" rIns="91440" bIns="45720" numCol="1" spcCol="0" rtlCol="0" fromWordArt="0" anchor="t" anchorCtr="0" forceAA="0" upright="0" compatLnSpc="0">
            <a:normAutofit fontScale="85000" lnSpcReduction="3000"/>
          </a:bodyPr>
          <a:lstStyle/>
          <a:p>
            <a:pPr>
              <a:defRPr/>
            </a:pPr>
            <a:r>
              <a:rPr lang="en-IN" sz="1800">
                <a:latin typeface="Comic Sans MS"/>
                <a:ea typeface="Comic Sans MS"/>
                <a:cs typeface="Comic Sans MS"/>
              </a:rPr>
              <a:t>DNA Methylation is the process of adding a methyl group (-CH</a:t>
            </a:r>
            <a:r>
              <a:rPr lang="en-IN" sz="1800" baseline="-25000">
                <a:latin typeface="Comic Sans MS"/>
                <a:ea typeface="Comic Sans MS"/>
                <a:cs typeface="Comic Sans MS"/>
              </a:rPr>
              <a:t>3</a:t>
            </a:r>
            <a:r>
              <a:rPr lang="en-IN" sz="1800">
                <a:latin typeface="Comic Sans MS"/>
                <a:ea typeface="Comic Sans MS"/>
                <a:cs typeface="Comic Sans MS"/>
              </a:rPr>
              <a:t>) to the DNA molecule this is an epigenetic process </a:t>
            </a:r>
            <a:r>
              <a:rPr lang="en-IN" sz="1800">
                <a:latin typeface="Comic Sans MS"/>
                <a:ea typeface="Comic Sans MS"/>
                <a:cs typeface="Comic Sans MS"/>
              </a:rPr>
              <a:t>i.e</a:t>
            </a:r>
            <a:r>
              <a:rPr lang="en-IN" sz="1800">
                <a:latin typeface="Comic Sans MS"/>
                <a:ea typeface="Comic Sans MS"/>
                <a:cs typeface="Comic Sans MS"/>
              </a:rPr>
              <a:t> the change is reversible and doesn’t change the DNA sequence however epigenetics is useful to observe the effects of environment on the functioning of genes.</a:t>
            </a:r>
            <a:endParaRPr sz="1800">
              <a:latin typeface="Comic Sans MS"/>
              <a:cs typeface="Comic Sans MS"/>
            </a:endParaRPr>
          </a:p>
        </p:txBody>
      </p:sp>
      <p:sp>
        <p:nvSpPr>
          <p:cNvPr id="220850487" name="Title 3"/>
          <p:cNvSpPr>
            <a:spLocks noGrp="1"/>
          </p:cNvSpPr>
          <p:nvPr/>
        </p:nvSpPr>
        <p:spPr bwMode="auto">
          <a:xfrm flipH="0" flipV="0">
            <a:off x="4976461" y="238207"/>
            <a:ext cx="5439162"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IN" u="sng"/>
              <a:t>DNA METHYLATION</a:t>
            </a:r>
            <a:endParaRPr u="sng"/>
          </a:p>
        </p:txBody>
      </p:sp>
      <p:pic>
        <p:nvPicPr>
          <p:cNvPr id="197882709" name=""/>
          <p:cNvPicPr>
            <a:picLocks noChangeAspect="1"/>
          </p:cNvPicPr>
          <p:nvPr/>
        </p:nvPicPr>
        <p:blipFill>
          <a:blip r:embed="rId2"/>
          <a:stretch/>
        </p:blipFill>
        <p:spPr bwMode="auto">
          <a:xfrm flipH="0" flipV="0">
            <a:off x="4229100" y="1991634"/>
            <a:ext cx="5631662" cy="3189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69953104" name="Title 3"/>
          <p:cNvSpPr>
            <a:spLocks noGrp="1"/>
          </p:cNvSpPr>
          <p:nvPr>
            <p:ph type="title"/>
          </p:nvPr>
        </p:nvSpPr>
        <p:spPr bwMode="auto">
          <a:xfrm flipH="0" flipV="0">
            <a:off x="220311" y="419182"/>
            <a:ext cx="3176028" cy="1110285"/>
          </a:xfrm>
        </p:spPr>
        <p:txBody>
          <a:bodyPr vertOverflow="overflow" horzOverflow="overflow" vert="horz" wrap="square" lIns="0" tIns="45720" rIns="91440" bIns="45720" numCol="1" spcCol="0" rtlCol="0" fromWordArt="0" anchor="b" anchorCtr="0" forceAA="0" upright="0" compatLnSpc="0">
            <a:normAutofit/>
          </a:bodyPr>
          <a:lstStyle/>
          <a:p>
            <a:pPr>
              <a:defRPr/>
            </a:pPr>
            <a:r>
              <a:rPr lang="en-US"/>
              <a:t>CPG Island (PRE)</a:t>
            </a:r>
            <a:endParaRPr/>
          </a:p>
        </p:txBody>
      </p:sp>
      <p:sp>
        <p:nvSpPr>
          <p:cNvPr id="607650648" name="Slide Number Placeholder 5"/>
          <p:cNvSpPr>
            <a:spLocks noGrp="1"/>
          </p:cNvSpPr>
          <p:nvPr>
            <p:ph type="sldNum" sz="quarter" idx="22"/>
          </p:nvPr>
        </p:nvSpPr>
        <p:spPr bwMode="auto"/>
        <p:txBody>
          <a:bodyPr/>
          <a:lstStyle/>
          <a:p>
            <a:pPr>
              <a:defRPr/>
            </a:pPr>
            <a:fld id="{B16C99EB-409D-1ED0-951B-3A477948CBDB}" type="slidenum">
              <a:rPr lang="en-US"/>
              <a:t/>
            </a:fld>
            <a:endParaRPr lang="en-US"/>
          </a:p>
        </p:txBody>
      </p:sp>
      <p:sp>
        <p:nvSpPr>
          <p:cNvPr id="1630685479" name="Title 3"/>
          <p:cNvSpPr>
            <a:spLocks noGrp="1"/>
          </p:cNvSpPr>
          <p:nvPr/>
        </p:nvSpPr>
        <p:spPr bwMode="auto">
          <a:xfrm flipH="0" flipV="0">
            <a:off x="4849461" y="174708"/>
            <a:ext cx="6645662"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US" u="sng"/>
              <a:t>Hidden Markov Models ( HMm )</a:t>
            </a:r>
            <a:endParaRPr u="sng"/>
          </a:p>
        </p:txBody>
      </p:sp>
      <p:pic>
        <p:nvPicPr>
          <p:cNvPr id="673998132" name=""/>
          <p:cNvPicPr>
            <a:picLocks noChangeAspect="1"/>
          </p:cNvPicPr>
          <p:nvPr/>
        </p:nvPicPr>
        <p:blipFill>
          <a:blip r:embed="rId2"/>
          <a:stretch/>
        </p:blipFill>
        <p:spPr bwMode="auto">
          <a:xfrm flipH="0" flipV="0">
            <a:off x="4065624" y="1686247"/>
            <a:ext cx="7966774" cy="5099568"/>
          </a:xfrm>
          <a:prstGeom prst="rect">
            <a:avLst/>
          </a:prstGeom>
        </p:spPr>
      </p:pic>
      <p:sp>
        <p:nvSpPr>
          <p:cNvPr id="1828741332" name="Text Placeholder 9"/>
          <p:cNvSpPr>
            <a:spLocks noGrp="1"/>
          </p:cNvSpPr>
          <p:nvPr>
            <p:ph type="body" sz="quarter" idx="26"/>
          </p:nvPr>
        </p:nvSpPr>
        <p:spPr bwMode="auto">
          <a:xfrm flipH="0" flipV="0">
            <a:off x="220311" y="1990626"/>
            <a:ext cx="3416688" cy="4216497"/>
          </a:xfrm>
        </p:spPr>
        <p:txBody>
          <a:bodyPr vertOverflow="overflow" horzOverflow="overflow" vert="horz" wrap="square" lIns="0" tIns="45720" rIns="91440" bIns="45720" numCol="1" spcCol="0" rtlCol="0" fromWordArt="0" anchor="t" anchorCtr="0" forceAA="0" upright="0" compatLnSpc="0">
            <a:normAutofit/>
          </a:bodyPr>
          <a:lstStyle/>
          <a:p>
            <a:pPr>
              <a:lnSpc>
                <a:spcPct val="100000"/>
              </a:lnSpc>
              <a:defRPr/>
            </a:pPr>
            <a:r>
              <a:rPr lang="en-US" sz="1800" b="0" i="0" u="none" strike="noStrike" cap="none" spc="0">
                <a:solidFill>
                  <a:schemeClr val="tx2"/>
                </a:solidFill>
                <a:latin typeface="Comic Sans MS"/>
                <a:ea typeface="Comic Sans MS"/>
                <a:cs typeface="Comic Sans MS"/>
              </a:rPr>
              <a:t>An HMM consists of two types of variables: hidden states and observations.</a:t>
            </a:r>
            <a:endParaRPr lang="en-US" sz="1800" b="0" i="0" u="none" strike="noStrike" cap="none" spc="0">
              <a:solidFill>
                <a:schemeClr val="tx2"/>
              </a:solidFill>
              <a:latin typeface="Comic Sans MS"/>
              <a:ea typeface="Comic Sans MS"/>
              <a:cs typeface="Comic Sans MS"/>
            </a:endParaRPr>
          </a:p>
          <a:p>
            <a:pPr marL="283879" indent="-283879">
              <a:lnSpc>
                <a:spcPct val="100000"/>
              </a:lnSpc>
              <a:buFont typeface="Arial"/>
              <a:buChar char="•"/>
              <a:defRPr/>
            </a:pPr>
            <a:endParaRPr lang="en-US" sz="1800" b="0" i="0" u="none" strike="noStrike" cap="none" spc="0">
              <a:solidFill>
                <a:schemeClr val="tx2"/>
              </a:solidFill>
              <a:latin typeface="Comic Sans MS"/>
              <a:cs typeface="Comic Sans MS"/>
            </a:endParaRPr>
          </a:p>
          <a:p>
            <a:pPr marL="283879" indent="-283879">
              <a:lnSpc>
                <a:spcPct val="100000"/>
              </a:lnSpc>
              <a:buFont typeface="Arial"/>
              <a:buChar char="•"/>
              <a:defRPr/>
            </a:pPr>
            <a:r>
              <a:rPr lang="en-US" sz="1800" b="0" i="0" u="none" strike="noStrike" cap="none" spc="0">
                <a:solidFill>
                  <a:schemeClr val="tx2"/>
                </a:solidFill>
                <a:latin typeface="Comic Sans MS"/>
                <a:ea typeface="Comic Sans MS"/>
                <a:cs typeface="Comic Sans MS"/>
              </a:rPr>
              <a:t>The hidden states are the underlying variables that generate the observed data, </a:t>
            </a:r>
            <a:r>
              <a:rPr lang="en-US" sz="1800" b="0" i="0" u="none" strike="noStrike" cap="none" spc="0">
                <a:solidFill>
                  <a:schemeClr val="tx2"/>
                </a:solidFill>
                <a:latin typeface="Comic Sans MS"/>
                <a:ea typeface="Comic Sans MS"/>
                <a:cs typeface="Comic Sans MS"/>
              </a:rPr>
              <a:t>but they are not directly observable.</a:t>
            </a:r>
            <a:endParaRPr lang="en-US" sz="1800" b="0" i="0" u="none" strike="noStrike" cap="none" spc="0">
              <a:solidFill>
                <a:schemeClr val="tx2"/>
              </a:solidFill>
              <a:latin typeface="Comic Sans MS"/>
              <a:cs typeface="Comic Sans MS"/>
            </a:endParaRPr>
          </a:p>
          <a:p>
            <a:pPr marL="283879" indent="-283879">
              <a:lnSpc>
                <a:spcPct val="100000"/>
              </a:lnSpc>
              <a:buFont typeface="Arial"/>
              <a:buChar char="•"/>
              <a:defRPr/>
            </a:pPr>
            <a:r>
              <a:rPr lang="en-US" sz="1800" b="0" i="0" u="none" strike="noStrike" cap="none" spc="0">
                <a:solidFill>
                  <a:schemeClr val="tx2"/>
                </a:solidFill>
                <a:latin typeface="Comic Sans MS"/>
                <a:ea typeface="Comic Sans MS"/>
                <a:cs typeface="Comic Sans MS"/>
              </a:rPr>
              <a:t>The observations are the variables that are measured and observed.</a:t>
            </a:r>
            <a:endParaRPr sz="1800">
              <a:latin typeface="Comic Sans MS"/>
              <a:cs typeface="Comic Sans MS"/>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Content Placeholder 2"/>
          <p:cNvSpPr>
            <a:spLocks noGrp="1"/>
          </p:cNvSpPr>
          <p:nvPr>
            <p:ph type="body" sz="quarter" idx="13"/>
          </p:nvPr>
        </p:nvSpPr>
        <p:spPr bwMode="auto">
          <a:xfrm>
            <a:off x="936193" y="2205269"/>
            <a:ext cx="3104198" cy="345475"/>
          </a:xfrm>
        </p:spPr>
        <p:txBody>
          <a:bodyPr vert="horz" lIns="0" tIns="45720" rIns="91440" bIns="45720" rtlCol="0" anchor="t">
            <a:normAutofit/>
          </a:bodyPr>
          <a:lstStyle/>
          <a:p>
            <a:pPr>
              <a:defRPr/>
            </a:pPr>
            <a:r>
              <a:rPr lang="en-US"/>
              <a:t>Gene interaction</a:t>
            </a:r>
            <a:endParaRPr/>
          </a:p>
        </p:txBody>
      </p:sp>
      <p:sp>
        <p:nvSpPr>
          <p:cNvPr id="4" name="Text Placeholder 3"/>
          <p:cNvSpPr>
            <a:spLocks noGrp="1"/>
          </p:cNvSpPr>
          <p:nvPr>
            <p:ph type="body" sz="quarter" idx="15"/>
          </p:nvPr>
        </p:nvSpPr>
        <p:spPr bwMode="auto">
          <a:xfrm>
            <a:off x="936148" y="2550744"/>
            <a:ext cx="3270091" cy="1040354"/>
          </a:xfrm>
        </p:spPr>
        <p:txBody>
          <a:bodyPr>
            <a:normAutofit/>
          </a:bodyPr>
          <a:lstStyle/>
          <a:p>
            <a:pPr>
              <a:defRPr/>
            </a:pPr>
            <a:r>
              <a:rPr lang="en-GB" sz="1000"/>
              <a:t>Gene interaction helps to understand how different genes influence each other’s expression and impact an organism’s</a:t>
            </a:r>
            <a:br>
              <a:rPr lang="en-GB" sz="1000"/>
            </a:br>
            <a:r>
              <a:rPr lang="en-GB" sz="1000"/>
              <a:t>traits. It also discusses various types of epistatic gene interactions</a:t>
            </a:r>
            <a:endParaRPr lang="en-US" sz="1000"/>
          </a:p>
        </p:txBody>
      </p:sp>
      <p:sp>
        <p:nvSpPr>
          <p:cNvPr id="5" name="Text Placeholder 4"/>
          <p:cNvSpPr>
            <a:spLocks noGrp="1"/>
          </p:cNvSpPr>
          <p:nvPr>
            <p:ph type="body" sz="quarter" idx="16"/>
          </p:nvPr>
        </p:nvSpPr>
        <p:spPr bwMode="auto">
          <a:xfrm>
            <a:off x="4543901" y="2205269"/>
            <a:ext cx="3104198" cy="320381"/>
          </a:xfrm>
        </p:spPr>
        <p:txBody>
          <a:bodyPr/>
          <a:lstStyle/>
          <a:p>
            <a:pPr>
              <a:defRPr/>
            </a:pPr>
            <a:r>
              <a:rPr lang="en-US"/>
              <a:t>Gene expression</a:t>
            </a:r>
            <a:endParaRPr/>
          </a:p>
        </p:txBody>
      </p:sp>
      <p:sp>
        <p:nvSpPr>
          <p:cNvPr id="6" name="Text Placeholder 5"/>
          <p:cNvSpPr>
            <a:spLocks noGrp="1"/>
          </p:cNvSpPr>
          <p:nvPr>
            <p:ph type="body" sz="quarter" idx="17"/>
          </p:nvPr>
        </p:nvSpPr>
        <p:spPr bwMode="auto">
          <a:xfrm>
            <a:off x="4544230" y="2550744"/>
            <a:ext cx="3270091" cy="924808"/>
          </a:xfrm>
        </p:spPr>
        <p:txBody>
          <a:bodyPr>
            <a:normAutofit fontScale="77500" lnSpcReduction="20000"/>
          </a:bodyPr>
          <a:lstStyle/>
          <a:p>
            <a:pPr>
              <a:defRPr/>
            </a:pPr>
            <a:r>
              <a:rPr lang="en-GB" sz="1300"/>
              <a:t>Gene Expression mathematically analyses how Mendelian Genetics is used to predict the genotype and phenotypes</a:t>
            </a:r>
            <a:br>
              <a:rPr lang="en-GB" sz="1300"/>
            </a:br>
            <a:r>
              <a:rPr lang="en-GB" sz="1300"/>
              <a:t>of offspring</a:t>
            </a:r>
            <a:r>
              <a:rPr lang="en-GB" b="0" i="0">
                <a:latin typeface="Arial"/>
              </a:rPr>
              <a:t>.</a:t>
            </a:r>
            <a:endParaRPr lang="en-US"/>
          </a:p>
        </p:txBody>
      </p:sp>
      <p:sp>
        <p:nvSpPr>
          <p:cNvPr id="7" name="Text Placeholder 6"/>
          <p:cNvSpPr>
            <a:spLocks noGrp="1"/>
          </p:cNvSpPr>
          <p:nvPr>
            <p:ph type="body" sz="quarter" idx="18"/>
          </p:nvPr>
        </p:nvSpPr>
        <p:spPr bwMode="auto">
          <a:xfrm>
            <a:off x="8151608" y="2205269"/>
            <a:ext cx="3104198" cy="320381"/>
          </a:xfrm>
        </p:spPr>
        <p:txBody>
          <a:bodyPr/>
          <a:lstStyle/>
          <a:p>
            <a:pPr>
              <a:defRPr/>
            </a:pPr>
            <a:r>
              <a:rPr lang="en-US"/>
              <a:t>Prey predator model</a:t>
            </a:r>
            <a:endParaRPr/>
          </a:p>
        </p:txBody>
      </p:sp>
      <p:sp>
        <p:nvSpPr>
          <p:cNvPr id="8" name="Text Placeholder 7"/>
          <p:cNvSpPr>
            <a:spLocks noGrp="1"/>
          </p:cNvSpPr>
          <p:nvPr>
            <p:ph type="body" sz="quarter" idx="19"/>
          </p:nvPr>
        </p:nvSpPr>
        <p:spPr bwMode="auto">
          <a:xfrm>
            <a:off x="8152312" y="2550744"/>
            <a:ext cx="3103493" cy="866401"/>
          </a:xfrm>
        </p:spPr>
        <p:txBody>
          <a:bodyPr/>
          <a:lstStyle/>
          <a:p>
            <a:pPr>
              <a:defRPr/>
            </a:pPr>
            <a:r>
              <a:rPr lang="en-US"/>
              <a:t>STEM students received over $2 million dollars in grants</a:t>
            </a:r>
            <a:endParaRPr/>
          </a:p>
          <a:p>
            <a:pPr>
              <a:defRPr/>
            </a:pPr>
            <a:endParaRPr lang="en-US"/>
          </a:p>
        </p:txBody>
      </p:sp>
      <p:sp>
        <p:nvSpPr>
          <p:cNvPr id="2" name="Title 1"/>
          <p:cNvSpPr>
            <a:spLocks noGrp="1"/>
          </p:cNvSpPr>
          <p:nvPr>
            <p:ph type="title"/>
          </p:nvPr>
        </p:nvSpPr>
        <p:spPr bwMode="auto">
          <a:xfrm>
            <a:off x="1034142" y="1110286"/>
            <a:ext cx="10515600" cy="924808"/>
          </a:xfrm>
        </p:spPr>
        <p:txBody>
          <a:bodyPr>
            <a:normAutofit/>
          </a:bodyPr>
          <a:lstStyle/>
          <a:p>
            <a:pPr>
              <a:defRPr/>
            </a:pPr>
            <a:r>
              <a:rPr lang="en-US"/>
              <a:t>index</a:t>
            </a:r>
            <a:endParaRPr/>
          </a:p>
        </p:txBody>
      </p:sp>
      <p:sp>
        <p:nvSpPr>
          <p:cNvPr id="15" name="Slide Number Placeholder 14"/>
          <p:cNvSpPr>
            <a:spLocks noGrp="1"/>
          </p:cNvSpPr>
          <p:nvPr>
            <p:ph type="sldNum" sz="quarter" idx="22"/>
          </p:nvPr>
        </p:nvSpPr>
        <p:spPr bwMode="auto">
          <a:xfrm>
            <a:off x="8512607" y="5658081"/>
            <a:ext cx="2743200" cy="365125"/>
          </a:xfrm>
        </p:spPr>
        <p:txBody>
          <a:bodyPr/>
          <a:lstStyle/>
          <a:p>
            <a:pPr>
              <a:defRPr/>
            </a:pPr>
            <a:fld id="{B5CEABB6-07DC-46E8-9B57-56EC44A396E5}" type="slidenum">
              <a:rPr lang="en-US"/>
              <a:t/>
            </a:fld>
            <a:endParaRPr lang="en-US"/>
          </a:p>
        </p:txBody>
      </p:sp>
      <p:sp>
        <p:nvSpPr>
          <p:cNvPr id="9" name="Text Placeholder 8"/>
          <p:cNvSpPr>
            <a:spLocks noGrp="1"/>
          </p:cNvSpPr>
          <p:nvPr>
            <p:ph type="body" sz="quarter" idx="23"/>
          </p:nvPr>
        </p:nvSpPr>
        <p:spPr bwMode="auto">
          <a:xfrm>
            <a:off x="935818" y="3853681"/>
            <a:ext cx="3104198" cy="320381"/>
          </a:xfrm>
        </p:spPr>
        <p:txBody>
          <a:bodyPr/>
          <a:lstStyle/>
          <a:p>
            <a:pPr>
              <a:defRPr/>
            </a:pPr>
            <a:r>
              <a:rPr lang="en-US"/>
              <a:t>Disease susceptibility</a:t>
            </a:r>
            <a:endParaRPr/>
          </a:p>
        </p:txBody>
      </p:sp>
      <p:sp>
        <p:nvSpPr>
          <p:cNvPr id="10" name="Text Placeholder 9"/>
          <p:cNvSpPr>
            <a:spLocks noGrp="1"/>
          </p:cNvSpPr>
          <p:nvPr>
            <p:ph type="body" sz="quarter" idx="24"/>
          </p:nvPr>
        </p:nvSpPr>
        <p:spPr bwMode="auto">
          <a:xfrm>
            <a:off x="935773" y="4174062"/>
            <a:ext cx="3103493" cy="891495"/>
          </a:xfrm>
        </p:spPr>
        <p:txBody>
          <a:bodyPr>
            <a:normAutofit fontScale="92500" lnSpcReduction="10000"/>
          </a:bodyPr>
          <a:lstStyle/>
          <a:p>
            <a:pPr>
              <a:defRPr/>
            </a:pPr>
            <a:r>
              <a:rPr lang="en-GB" sz="1000"/>
              <a:t>We do a few case studies on different types of genetic diseases and analyse a few of their pedigree trees and to</a:t>
            </a:r>
            <a:br>
              <a:rPr lang="en-GB" sz="1000"/>
            </a:br>
            <a:r>
              <a:rPr lang="en-GB" sz="1000"/>
              <a:t>quantify an future generation’s likelihood of developing that particular disease.</a:t>
            </a:r>
            <a:endParaRPr lang="en-US" sz="1000"/>
          </a:p>
        </p:txBody>
      </p:sp>
      <p:sp>
        <p:nvSpPr>
          <p:cNvPr id="11" name="Text Placeholder 10"/>
          <p:cNvSpPr>
            <a:spLocks noGrp="1"/>
          </p:cNvSpPr>
          <p:nvPr>
            <p:ph type="body" sz="quarter" idx="25"/>
          </p:nvPr>
        </p:nvSpPr>
        <p:spPr bwMode="auto">
          <a:xfrm>
            <a:off x="4543526" y="3853681"/>
            <a:ext cx="3104198" cy="320381"/>
          </a:xfrm>
        </p:spPr>
        <p:txBody>
          <a:bodyPr/>
          <a:lstStyle/>
          <a:p>
            <a:pPr>
              <a:defRPr/>
            </a:pPr>
            <a:r>
              <a:rPr lang="en-US"/>
              <a:t>Cpg island models</a:t>
            </a:r>
            <a:endParaRPr/>
          </a:p>
        </p:txBody>
      </p:sp>
      <p:sp>
        <p:nvSpPr>
          <p:cNvPr id="12" name="Text Placeholder 11"/>
          <p:cNvSpPr>
            <a:spLocks noGrp="1"/>
          </p:cNvSpPr>
          <p:nvPr>
            <p:ph type="body" sz="quarter" idx="26"/>
          </p:nvPr>
        </p:nvSpPr>
        <p:spPr bwMode="auto">
          <a:xfrm>
            <a:off x="4544231" y="4155827"/>
            <a:ext cx="3103493" cy="866401"/>
          </a:xfrm>
        </p:spPr>
        <p:txBody>
          <a:bodyPr>
            <a:normAutofit fontScale="92500" lnSpcReduction="10000"/>
          </a:bodyPr>
          <a:lstStyle/>
          <a:p>
            <a:pPr>
              <a:defRPr/>
            </a:pPr>
            <a:r>
              <a:rPr lang="en-GB" sz="1000"/>
              <a:t>The CpG island model utilizes mathematical techniques to study and predict the presence and distribution of CpG</a:t>
            </a:r>
            <a:br>
              <a:rPr lang="en-GB" sz="1000"/>
            </a:br>
            <a:r>
              <a:rPr lang="en-GB" sz="1000"/>
              <a:t>islands, which are regions of DNA associated with gene regulation</a:t>
            </a:r>
            <a:endParaRPr lang="en-US" sz="1000"/>
          </a:p>
        </p:txBody>
      </p:sp>
      <p:sp>
        <p:nvSpPr>
          <p:cNvPr id="24" name="Text Placeholder 23"/>
          <p:cNvSpPr>
            <a:spLocks noGrp="1"/>
          </p:cNvSpPr>
          <p:nvPr>
            <p:ph type="body" sz="quarter" idx="27"/>
          </p:nvPr>
        </p:nvSpPr>
        <p:spPr bwMode="auto">
          <a:xfrm>
            <a:off x="8151233" y="3853681"/>
            <a:ext cx="3104198" cy="320381"/>
          </a:xfrm>
        </p:spPr>
        <p:txBody>
          <a:bodyPr/>
          <a:lstStyle/>
          <a:p>
            <a:pPr>
              <a:defRPr/>
            </a:pPr>
            <a:r>
              <a:rPr lang="en-US"/>
              <a:t>LOGISTIC MAPS</a:t>
            </a:r>
            <a:endParaRPr/>
          </a:p>
        </p:txBody>
      </p:sp>
      <p:sp>
        <p:nvSpPr>
          <p:cNvPr id="25" name="Text Placeholder 24"/>
          <p:cNvSpPr>
            <a:spLocks noGrp="1"/>
          </p:cNvSpPr>
          <p:nvPr>
            <p:ph type="body" sz="quarter" idx="28"/>
          </p:nvPr>
        </p:nvSpPr>
        <p:spPr bwMode="auto">
          <a:xfrm>
            <a:off x="8151937" y="4199156"/>
            <a:ext cx="3103493" cy="866401"/>
          </a:xfrm>
        </p:spPr>
        <p:txBody>
          <a:bodyPr>
            <a:normAutofit fontScale="70000" lnSpcReduction="20000"/>
          </a:bodyPr>
          <a:lstStyle/>
          <a:p>
            <a:pPr>
              <a:defRPr/>
            </a:pPr>
            <a:r>
              <a:rPr lang="en-GB" sz="1300"/>
              <a:t>Logistic maps are mathematical models that describe population dynamics and growth, commonly used to study</a:t>
            </a:r>
            <a:br>
              <a:rPr lang="en-GB" sz="1300"/>
            </a:br>
            <a:r>
              <a:rPr lang="en-GB" sz="1300"/>
              <a:t>complex systems exhibiting non-linear behaviour</a:t>
            </a:r>
            <a:r>
              <a:rPr lang="en-GB" b="0" i="0">
                <a:latin typeface="Arial"/>
              </a:rPr>
              <a:t>.</a:t>
            </a:r>
            <a:endParaRPr lang="en-US"/>
          </a:p>
        </p:txBody>
      </p:sp>
      <p:sp>
        <p:nvSpPr>
          <p:cNvPr id="13" name="Text Placeholder 23"/>
          <p:cNvSpPr txBox="1"/>
          <p:nvPr/>
        </p:nvSpPr>
        <p:spPr bwMode="auto">
          <a:xfrm>
            <a:off x="4543526" y="5093755"/>
            <a:ext cx="3104198" cy="320381"/>
          </a:xfrm>
          <a:prstGeom prst="rect">
            <a:avLst/>
          </a:prstGeom>
        </p:spPr>
        <p:txBody>
          <a:bodyPr vert="horz" lIns="0" tIns="45720" rIns="91440" bIns="45720" rtlCol="0" anchor="ctr">
            <a:noAutofit/>
          </a:bodyPr>
          <a:lstStyle>
            <a:lvl1pPr marL="0" indent="0" algn="l" defTabSz="914400">
              <a:lnSpc>
                <a:spcPct val="90000"/>
              </a:lnSpc>
              <a:spcBef>
                <a:spcPts val="1000"/>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defRPr/>
            </a:pPr>
            <a:r>
              <a:rPr lang="en-IN"/>
              <a:t>Pca and its applications</a:t>
            </a:r>
            <a:endParaRPr/>
          </a:p>
        </p:txBody>
      </p:sp>
      <p:sp>
        <p:nvSpPr>
          <p:cNvPr id="16" name="TextBox 15"/>
          <p:cNvSpPr txBox="1"/>
          <p:nvPr/>
        </p:nvSpPr>
        <p:spPr bwMode="auto">
          <a:xfrm>
            <a:off x="4468335" y="5533015"/>
            <a:ext cx="3103493" cy="651781"/>
          </a:xfrm>
          <a:prstGeom prst="rect">
            <a:avLst/>
          </a:prstGeom>
          <a:noFill/>
        </p:spPr>
        <p:txBody>
          <a:bodyPr wrap="square" rtlCol="0">
            <a:spAutoFit/>
          </a:bodyPr>
          <a:lstStyle/>
          <a:p>
            <a:pPr>
              <a:lnSpc>
                <a:spcPct val="140000"/>
              </a:lnSpc>
              <a:spcBef>
                <a:spcPts val="1000"/>
              </a:spcBef>
              <a:defRPr/>
            </a:pPr>
            <a:r>
              <a:rPr lang="en-GB" sz="900">
                <a:solidFill>
                  <a:schemeClr val="tx2"/>
                </a:solidFill>
              </a:rPr>
              <a:t>Principal Component Analysis (PCA) is a mathematical technique used to reduce the dimensionality of data while</a:t>
            </a:r>
            <a:br>
              <a:rPr lang="en-GB" sz="900">
                <a:solidFill>
                  <a:schemeClr val="tx2"/>
                </a:solidFill>
              </a:rPr>
            </a:br>
            <a:r>
              <a:rPr lang="en-GB" sz="900">
                <a:solidFill>
                  <a:schemeClr val="tx2"/>
                </a:solidFill>
              </a:rPr>
              <a:t>preserving its essential features</a:t>
            </a:r>
            <a:endParaRPr lang="en-IN" sz="9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05462828" name="Title 3"/>
          <p:cNvSpPr>
            <a:spLocks noGrp="1"/>
          </p:cNvSpPr>
          <p:nvPr>
            <p:ph type="title"/>
          </p:nvPr>
        </p:nvSpPr>
        <p:spPr bwMode="auto">
          <a:xfrm flipH="0" flipV="0">
            <a:off x="220311" y="419182"/>
            <a:ext cx="3176028" cy="1110285"/>
          </a:xfrm>
        </p:spPr>
        <p:txBody>
          <a:bodyPr vertOverflow="overflow" horzOverflow="overflow" vert="horz" wrap="square" lIns="0" tIns="45720" rIns="91440" bIns="45720" numCol="1" spcCol="0" rtlCol="0" fromWordArt="0" anchor="b" anchorCtr="0" forceAA="0" upright="0" compatLnSpc="0">
            <a:normAutofit/>
          </a:bodyPr>
          <a:lstStyle/>
          <a:p>
            <a:pPr>
              <a:defRPr/>
            </a:pPr>
            <a:r>
              <a:rPr lang="en-US"/>
              <a:t>CPG Island (PRE)</a:t>
            </a:r>
            <a:endParaRPr/>
          </a:p>
        </p:txBody>
      </p:sp>
      <p:sp>
        <p:nvSpPr>
          <p:cNvPr id="1912191710" name="Slide Number Placeholder 5"/>
          <p:cNvSpPr>
            <a:spLocks noGrp="1"/>
          </p:cNvSpPr>
          <p:nvPr>
            <p:ph type="sldNum" sz="quarter" idx="22"/>
          </p:nvPr>
        </p:nvSpPr>
        <p:spPr bwMode="auto"/>
        <p:txBody>
          <a:bodyPr/>
          <a:lstStyle/>
          <a:p>
            <a:pPr>
              <a:defRPr/>
            </a:pPr>
            <a:fld id="{B55C8717-0F9C-4DA3-ED76-5161FA9B0C27}" type="slidenum">
              <a:rPr lang="en-US"/>
              <a:t/>
            </a:fld>
            <a:endParaRPr lang="en-US"/>
          </a:p>
        </p:txBody>
      </p:sp>
      <p:sp>
        <p:nvSpPr>
          <p:cNvPr id="896785293" name="Title 3"/>
          <p:cNvSpPr>
            <a:spLocks noGrp="1"/>
          </p:cNvSpPr>
          <p:nvPr/>
        </p:nvSpPr>
        <p:spPr bwMode="auto">
          <a:xfrm flipH="0" flipV="0">
            <a:off x="4849461" y="174708"/>
            <a:ext cx="6645662"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US" u="sng"/>
              <a:t>Hidden Markov Models ( HMm )</a:t>
            </a:r>
            <a:endParaRPr u="sng"/>
          </a:p>
        </p:txBody>
      </p:sp>
      <p:sp>
        <p:nvSpPr>
          <p:cNvPr id="1272615621" name="Text Placeholder 9"/>
          <p:cNvSpPr>
            <a:spLocks noGrp="1"/>
          </p:cNvSpPr>
          <p:nvPr>
            <p:ph type="body" sz="quarter" idx="26"/>
          </p:nvPr>
        </p:nvSpPr>
        <p:spPr bwMode="auto">
          <a:xfrm flipH="0" flipV="0">
            <a:off x="4728811" y="5529164"/>
            <a:ext cx="8179187" cy="1009747"/>
          </a:xfrm>
        </p:spPr>
        <p:txBody>
          <a:bodyPr vertOverflow="overflow" horzOverflow="overflow" vert="horz" wrap="square" lIns="0" tIns="45720" rIns="91440" bIns="45720" numCol="1" spcCol="0" rtlCol="0" fromWordArt="0" anchor="t" anchorCtr="0" forceAA="0" upright="0" compatLnSpc="0">
            <a:normAutofit/>
          </a:bodyPr>
          <a:lstStyle/>
          <a:p>
            <a:pPr>
              <a:defRPr/>
            </a:pPr>
            <a:r>
              <a:rPr sz="2400">
                <a:solidFill>
                  <a:schemeClr val="tx1"/>
                </a:solidFill>
              </a:rPr>
              <a:t>       Transition matrix                         Emission Matrix</a:t>
            </a:r>
            <a:endParaRPr sz="2400">
              <a:solidFill>
                <a:schemeClr val="tx1"/>
              </a:solidFill>
            </a:endParaRPr>
          </a:p>
        </p:txBody>
      </p:sp>
      <p:pic>
        <p:nvPicPr>
          <p:cNvPr id="775445136" name=""/>
          <p:cNvPicPr>
            <a:picLocks noChangeAspect="1"/>
          </p:cNvPicPr>
          <p:nvPr/>
        </p:nvPicPr>
        <p:blipFill>
          <a:blip r:embed="rId2"/>
          <a:stretch/>
        </p:blipFill>
        <p:spPr bwMode="auto">
          <a:xfrm>
            <a:off x="4095749" y="1885950"/>
            <a:ext cx="7877174" cy="32956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56358174" name=""/>
          <p:cNvPicPr>
            <a:picLocks noChangeAspect="1"/>
          </p:cNvPicPr>
          <p:nvPr/>
        </p:nvPicPr>
        <p:blipFill>
          <a:blip r:embed="rId2"/>
          <a:stretch/>
        </p:blipFill>
        <p:spPr bwMode="auto">
          <a:xfrm flipH="0" flipV="0">
            <a:off x="6653249" y="-15472"/>
            <a:ext cx="5580467" cy="6885841"/>
          </a:xfrm>
          <a:prstGeom prst="rect">
            <a:avLst/>
          </a:prstGeom>
        </p:spPr>
      </p:pic>
      <p:pic>
        <p:nvPicPr>
          <p:cNvPr id="1032141178" name=""/>
          <p:cNvPicPr>
            <a:picLocks noChangeAspect="1"/>
          </p:cNvPicPr>
          <p:nvPr/>
        </p:nvPicPr>
        <p:blipFill>
          <a:blip r:embed="rId3"/>
          <a:srcRect l="0" t="0" r="21668" b="0"/>
          <a:stretch/>
        </p:blipFill>
        <p:spPr bwMode="auto">
          <a:xfrm flipH="0" flipV="0">
            <a:off x="-51156" y="-15473"/>
            <a:ext cx="6827310" cy="6885842"/>
          </a:xfrm>
          <a:prstGeom prst="rect">
            <a:avLst/>
          </a:prstGeom>
        </p:spPr>
      </p:pic>
      <p:sp>
        <p:nvSpPr>
          <p:cNvPr id="4" name="Content Placeholder 3"/>
          <p:cNvSpPr>
            <a:spLocks noGrp="1"/>
          </p:cNvSpPr>
          <p:nvPr>
            <p:ph type="body" sz="quarter" idx="13"/>
          </p:nvPr>
        </p:nvSpPr>
        <p:spPr bwMode="auto">
          <a:xfrm flipH="0" flipV="0">
            <a:off x="7002499" y="1381124"/>
            <a:ext cx="5340978" cy="557757"/>
          </a:xfrm>
        </p:spPr>
        <p:txBody>
          <a:bodyPr vert="horz" lIns="91440" tIns="45720" rIns="91440" bIns="45720" rtlCol="0" anchor="t">
            <a:normAutofit/>
          </a:bodyPr>
          <a:lstStyle/>
          <a:p>
            <a:pPr>
              <a:defRPr/>
            </a:pPr>
            <a:r>
              <a:rPr lang="en-ZA" sz="2200"/>
              <a:t>DEFINITION:</a:t>
            </a:r>
            <a:endParaRPr lang="en-ZA" sz="2200"/>
          </a:p>
        </p:txBody>
      </p:sp>
      <p:sp>
        <p:nvSpPr>
          <p:cNvPr id="3" name="Text Placeholder 2"/>
          <p:cNvSpPr>
            <a:spLocks noGrp="1"/>
          </p:cNvSpPr>
          <p:nvPr>
            <p:ph type="body" sz="quarter" idx="15"/>
          </p:nvPr>
        </p:nvSpPr>
        <p:spPr bwMode="auto">
          <a:xfrm flipH="0" flipV="0">
            <a:off x="6295291" y="2149650"/>
            <a:ext cx="5398076" cy="3131850"/>
          </a:xfrm>
        </p:spPr>
        <p:txBody>
          <a:bodyPr vertOverflow="overflow" horzOverflow="overflow" vert="horz" wrap="square" lIns="0" tIns="45720" rIns="91440" bIns="45720" numCol="1" spcCol="0" rtlCol="0" fromWordArt="0" anchor="t" anchorCtr="0" forceAA="0" upright="0" compatLnSpc="0">
            <a:normAutofit/>
          </a:bodyPr>
          <a:lstStyle/>
          <a:p>
            <a:pPr>
              <a:lnSpc>
                <a:spcPct val="100000"/>
              </a:lnSpc>
              <a:defRPr/>
            </a:pPr>
            <a:r>
              <a:rPr lang="en-US" sz="1800" b="0" i="0" u="none" strike="noStrike" cap="none" spc="0">
                <a:solidFill>
                  <a:schemeClr val="tx2"/>
                </a:solidFill>
                <a:latin typeface="Comic Sans MS"/>
                <a:ea typeface="Comic Sans MS"/>
                <a:cs typeface="Comic Sans MS"/>
              </a:rPr>
              <a:t> </a:t>
            </a:r>
            <a:r>
              <a:rPr lang="en-ZA" sz="1800" b="0" i="0" u="none" strike="noStrike" cap="none" spc="0">
                <a:solidFill>
                  <a:schemeClr val="tx2"/>
                </a:solidFill>
                <a:latin typeface="Comic Sans MS"/>
                <a:ea typeface="Comic Sans MS"/>
                <a:cs typeface="Comic Sans MS"/>
              </a:rPr>
              <a:t>CpG islands (or CG islands) are regions with a </a:t>
            </a:r>
            <a:r>
              <a:rPr lang="en-US" sz="1800" b="0" i="0" u="none" strike="noStrike" cap="none" spc="0">
                <a:solidFill>
                  <a:schemeClr val="tx2"/>
                </a:solidFill>
                <a:latin typeface="Comic Sans MS"/>
                <a:ea typeface="Comic Sans MS"/>
                <a:cs typeface="Comic Sans MS"/>
              </a:rPr>
              <a:t>    </a:t>
            </a:r>
            <a:r>
              <a:rPr lang="en-ZA" sz="1800" b="0" i="0" u="none" strike="noStrike" cap="none" spc="0">
                <a:solidFill>
                  <a:schemeClr val="tx2"/>
                </a:solidFill>
                <a:latin typeface="Comic Sans MS"/>
                <a:ea typeface="Comic Sans MS"/>
                <a:cs typeface="Comic Sans MS"/>
              </a:rPr>
              <a:t>high frequency of CpG sites.</a:t>
            </a:r>
            <a:endParaRPr lang="en-ZA" sz="1800" b="0" i="0" u="none" strike="noStrike" cap="none" spc="0">
              <a:solidFill>
                <a:schemeClr val="tx2"/>
              </a:solidFill>
              <a:latin typeface="Comic Sans MS"/>
              <a:ea typeface="Comic Sans MS"/>
              <a:cs typeface="Comic Sans MS"/>
            </a:endParaRPr>
          </a:p>
          <a:p>
            <a:pPr>
              <a:lnSpc>
                <a:spcPct val="100000"/>
              </a:lnSpc>
              <a:defRPr/>
            </a:pPr>
            <a:endParaRPr sz="1800" b="0" i="0" u="none" strike="noStrike" cap="none" spc="0">
              <a:solidFill>
                <a:schemeClr val="tx2"/>
              </a:solidFill>
              <a:latin typeface="Comic Sans MS"/>
              <a:cs typeface="Comic Sans MS"/>
            </a:endParaRPr>
          </a:p>
        </p:txBody>
      </p:sp>
      <p:sp>
        <p:nvSpPr>
          <p:cNvPr id="2" name="Title 1"/>
          <p:cNvSpPr>
            <a:spLocks noGrp="1"/>
          </p:cNvSpPr>
          <p:nvPr>
            <p:ph type="title"/>
          </p:nvPr>
        </p:nvSpPr>
        <p:spPr bwMode="auto">
          <a:xfrm flipH="0" flipV="0">
            <a:off x="7252436" y="345645"/>
            <a:ext cx="4440931" cy="732280"/>
          </a:xfrm>
        </p:spPr>
        <p:txBody>
          <a:bodyPr vertOverflow="overflow" horzOverflow="overflow" vert="horz" wrap="square" lIns="0" tIns="45720" rIns="91440" bIns="45720" numCol="1" spcCol="0" rtlCol="0" fromWordArt="0" anchor="b" anchorCtr="0" forceAA="0" upright="0" compatLnSpc="0">
            <a:normAutofit fontScale="90000" lnSpcReduction="2000"/>
          </a:bodyPr>
          <a:lstStyle/>
          <a:p>
            <a:pPr>
              <a:defRPr/>
            </a:pPr>
            <a:r>
              <a:rPr lang="en-US" sz="3600" u="sng"/>
              <a:t>CGP Island </a:t>
            </a:r>
            <a:br>
              <a:rPr lang="en-US" sz="3600" u="sng"/>
            </a:br>
            <a:r>
              <a:rPr lang="en-US" sz="3600" u="sng"/>
              <a:t>and simulation</a:t>
            </a:r>
            <a:endParaRPr sz="2400" u="sng"/>
          </a:p>
        </p:txBody>
      </p:sp>
      <p:sp>
        <p:nvSpPr>
          <p:cNvPr id="12" name="Slide Number Placeholder 11"/>
          <p:cNvSpPr>
            <a:spLocks noGrp="1"/>
          </p:cNvSpPr>
          <p:nvPr>
            <p:ph type="sldNum" sz="quarter" idx="22"/>
          </p:nvPr>
        </p:nvSpPr>
        <p:spPr bwMode="auto">
          <a:xfrm>
            <a:off x="8610600" y="6356350"/>
            <a:ext cx="2743200" cy="365125"/>
          </a:xfrm>
        </p:spPr>
        <p:txBody>
          <a:bodyPr/>
          <a:lstStyle/>
          <a:p>
            <a:pPr>
              <a:defRPr/>
            </a:pPr>
            <a:fld id="{B5CEABB6-07DC-46E8-9B57-56EC44A396E5}" type="slidenum">
              <a:rPr lang="en-US"/>
              <a:t/>
            </a:fld>
            <a:endParaRPr lang="en-US"/>
          </a:p>
        </p:txBody>
      </p:sp>
      <p:sp>
        <p:nvSpPr>
          <p:cNvPr id="7" name="Text Placeholder 6"/>
          <p:cNvSpPr>
            <a:spLocks noGrp="1"/>
          </p:cNvSpPr>
          <p:nvPr>
            <p:ph type="body" sz="quarter" idx="25"/>
          </p:nvPr>
        </p:nvSpPr>
        <p:spPr bwMode="auto">
          <a:xfrm>
            <a:off x="4828506" y="5121311"/>
            <a:ext cx="5042568" cy="320381"/>
          </a:xfrm>
        </p:spPr>
        <p:txBody>
          <a:bodyPr/>
          <a:lstStyle/>
          <a:p>
            <a:pPr>
              <a:defRPr/>
            </a:pPr>
            <a:r>
              <a:rPr lang="en-US"/>
              <a:t>Our simulation:</a:t>
            </a:r>
            <a:endParaRPr lang="en-US"/>
          </a:p>
          <a:p>
            <a:pPr>
              <a:defRPr/>
            </a:pPr>
            <a:endParaRPr lang="en-US"/>
          </a:p>
          <a:p>
            <a:pPr marL="283879" indent="-283879">
              <a:buFont typeface="Arial"/>
              <a:buChar char="•"/>
              <a:defRPr/>
            </a:pPr>
            <a:r>
              <a:rPr lang="en-US"/>
              <a:t>Methodology </a:t>
            </a:r>
            <a:endParaRPr lang="en-US"/>
          </a:p>
          <a:p>
            <a:pPr marL="283879" indent="-283879">
              <a:buFont typeface="Arial"/>
              <a:buChar char="•"/>
              <a:defRPr/>
            </a:pPr>
            <a:r>
              <a:rPr lang="en-US"/>
              <a:t>REsults and interpretation</a:t>
            </a:r>
            <a:endParaRPr lang="en-US"/>
          </a:p>
        </p:txBody>
      </p:sp>
      <p:sp>
        <p:nvSpPr>
          <p:cNvPr id="1244724222" name=""/>
          <p:cNvSpPr txBox="1"/>
          <p:nvPr/>
        </p:nvSpPr>
        <p:spPr bwMode="auto">
          <a:xfrm flipH="0" flipV="0">
            <a:off x="5474057" y="3035299"/>
            <a:ext cx="6219311" cy="914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lnSpc>
                <a:spcPct val="100000"/>
              </a:lnSpc>
              <a:defRPr/>
            </a:pPr>
            <a:r>
              <a:rPr lang="en-ZA" b="0" i="0" u="none" strike="noStrike" cap="none" spc="0">
                <a:solidFill>
                  <a:schemeClr val="tx2"/>
                </a:solidFill>
                <a:latin typeface="Comic Sans MS"/>
                <a:ea typeface="Comic Sans MS"/>
                <a:cs typeface="Comic Sans MS"/>
              </a:rPr>
              <a:t>Though objective definitions for CpG islands are limited, the usual formal definition</a:t>
            </a:r>
            <a:r>
              <a:rPr lang="en-US" b="0" i="0" u="none" strike="noStrike" cap="none" spc="0">
                <a:solidFill>
                  <a:schemeClr val="tx2"/>
                </a:solidFill>
                <a:latin typeface="Comic Sans MS"/>
                <a:ea typeface="Comic Sans MS"/>
                <a:cs typeface="Comic Sans MS"/>
              </a:rPr>
              <a:t> </a:t>
            </a:r>
            <a:r>
              <a:rPr lang="en-ZA" b="0" i="0" u="none" strike="noStrike" cap="none" spc="0">
                <a:solidFill>
                  <a:schemeClr val="tx2"/>
                </a:solidFill>
                <a:latin typeface="Comic Sans MS"/>
                <a:ea typeface="Comic Sans MS"/>
                <a:cs typeface="Comic Sans MS"/>
              </a:rPr>
              <a:t>is a region with at least 200 bp (bond pairs), a GC percentage greater than 50</a:t>
            </a:r>
            <a:endParaRPr sz="1800" b="0" i="0" u="none" strike="noStrike" cap="none" spc="0">
              <a:solidFill>
                <a:schemeClr val="tx2"/>
              </a:solidFill>
              <a:latin typeface="Comic Sans MS"/>
              <a:cs typeface="Comic Sans MS"/>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09382223" name="Text Placeholder 15"/>
          <p:cNvSpPr>
            <a:spLocks noGrp="1"/>
          </p:cNvSpPr>
          <p:nvPr>
            <p:ph type="body" sz="quarter" idx="13" hasCustomPrompt="1"/>
          </p:nvPr>
        </p:nvSpPr>
        <p:spPr bwMode="auto">
          <a:xfrm>
            <a:off x="6095999" y="1295751"/>
            <a:ext cx="5042567" cy="345475"/>
          </a:xfrm>
        </p:spPr>
        <p:txBody>
          <a:bodyPr lIns="0" anchor="ctr">
            <a:noAutofit/>
          </a:bodyPr>
          <a:lstStyle>
            <a:lvl1pPr marL="0" indent="0">
              <a:buNone/>
              <a:defRPr lang="en-US" sz="1800" cap="all">
                <a:solidFill>
                  <a:schemeClr val="accent1"/>
                </a:solidFill>
                <a:latin typeface="+mj-lt"/>
                <a:ea typeface="+mj-ea"/>
                <a:cs typeface="+mj-cs"/>
              </a:defRPr>
            </a:lvl1pPr>
          </a:lstStyle>
          <a:p>
            <a:pPr>
              <a:defRPr/>
            </a:pPr>
            <a:r>
              <a:rPr/>
              <a:t>LOTKA VOLTERRA MODEL</a:t>
            </a:r>
            <a:endParaRPr/>
          </a:p>
        </p:txBody>
      </p:sp>
      <p:sp>
        <p:nvSpPr>
          <p:cNvPr id="1612860901" name="Text Placeholder 18"/>
          <p:cNvSpPr>
            <a:spLocks noGrp="1"/>
          </p:cNvSpPr>
          <p:nvPr>
            <p:ph type="body" sz="quarter" idx="15" hasCustomPrompt="1"/>
          </p:nvPr>
        </p:nvSpPr>
        <p:spPr bwMode="auto">
          <a:xfrm flipH="0" flipV="0">
            <a:off x="6235422" y="1754664"/>
            <a:ext cx="5734843" cy="1762012"/>
          </a:xfrm>
        </p:spPr>
        <p:txBody>
          <a:bodyPr vertOverflow="overflow" horzOverflow="overflow" vert="horz" wrap="square" lIns="0" tIns="45720" rIns="91440" bIns="45720" numCol="1" spcCol="0" rtlCol="0" fromWordArt="0" anchor="t" anchorCtr="0" forceAA="0" upright="0" compatLnSpc="0">
            <a:normAutofit/>
          </a:bodyPr>
          <a:lstStyle>
            <a:lvl1pPr marL="0" indent="0">
              <a:lnSpc>
                <a:spcPct val="150000"/>
              </a:lnSpc>
              <a:buFont typeface="Arial"/>
              <a:buNone/>
              <a:defRPr sz="1200">
                <a:solidFill>
                  <a:schemeClr val="tx2"/>
                </a:solidFill>
              </a:defRPr>
            </a:lvl1pPr>
          </a:lstStyle>
          <a:p>
            <a:pPr>
              <a:defRPr/>
            </a:pPr>
            <a:r>
              <a:rPr lang="en-IN" sz="1600" b="0" i="0" u="none" strike="noStrike" cap="none" spc="0">
                <a:solidFill>
                  <a:schemeClr val="tx2"/>
                </a:solidFill>
                <a:latin typeface="Caladea"/>
                <a:ea typeface="+mn-ea"/>
                <a:cs typeface="Caladea"/>
              </a:rPr>
              <a:t>The </a:t>
            </a:r>
            <a:r>
              <a:rPr lang="en-IN" sz="1600" b="0" i="0" u="none" strike="noStrike" cap="none" spc="0">
                <a:solidFill>
                  <a:schemeClr val="tx2"/>
                </a:solidFill>
                <a:latin typeface="Caladea"/>
                <a:ea typeface="+mn-ea"/>
                <a:cs typeface="Caladea"/>
              </a:rPr>
              <a:t>Lotka</a:t>
            </a:r>
            <a:r>
              <a:rPr lang="en-IN" sz="1600" b="0" i="0" u="none" strike="noStrike" cap="none" spc="0">
                <a:solidFill>
                  <a:schemeClr val="tx2"/>
                </a:solidFill>
                <a:latin typeface="Caladea"/>
                <a:ea typeface="+mn-ea"/>
                <a:cs typeface="Caladea"/>
              </a:rPr>
              <a:t>-Volterra model also known as the prey-predator model, is a set of differential equations that describes the interactions between predator and prey populations in an ecological system.</a:t>
            </a:r>
            <a:endParaRPr sz="1600">
              <a:latin typeface="Caladea"/>
              <a:cs typeface="Caladea"/>
            </a:endParaRPr>
          </a:p>
        </p:txBody>
      </p:sp>
      <p:sp>
        <p:nvSpPr>
          <p:cNvPr id="186962384" name="Title 1"/>
          <p:cNvSpPr>
            <a:spLocks noGrp="1"/>
          </p:cNvSpPr>
          <p:nvPr>
            <p:ph type="title"/>
          </p:nvPr>
        </p:nvSpPr>
        <p:spPr bwMode="auto">
          <a:xfrm>
            <a:off x="6792358" y="46974"/>
            <a:ext cx="4501909" cy="732281"/>
          </a:xfrm>
        </p:spPr>
        <p:txBody>
          <a:bodyPr vertOverflow="overflow" horzOverflow="overflow" vert="horz" wrap="square" lIns="0" tIns="45720" rIns="91440" bIns="45720" numCol="1" spcCol="0" rtlCol="0" fromWordArt="0" anchor="b" anchorCtr="0" forceAA="0" upright="0" compatLnSpc="0">
            <a:normAutofit fontScale="95000" lnSpcReduction="1000"/>
          </a:bodyPr>
          <a:lstStyle>
            <a:lvl1pPr>
              <a:defRPr lang="en-US" sz="2800" cap="all">
                <a:solidFill>
                  <a:schemeClr val="accent1"/>
                </a:solidFill>
                <a:latin typeface="+mj-lt"/>
                <a:ea typeface="+mj-ea"/>
                <a:cs typeface="+mj-cs"/>
              </a:defRPr>
            </a:lvl1pPr>
          </a:lstStyle>
          <a:p>
            <a:pPr>
              <a:defRPr/>
            </a:pPr>
            <a:r>
              <a:rPr u="sng"/>
              <a:t>PREY- PREDETOR MODEL</a:t>
            </a:r>
            <a:endParaRPr u="sng"/>
          </a:p>
        </p:txBody>
      </p:sp>
      <p:sp>
        <p:nvSpPr>
          <p:cNvPr id="952225786" name="Slide Number Placeholder 4"/>
          <p:cNvSpPr>
            <a:spLocks noGrp="1"/>
          </p:cNvSpPr>
          <p:nvPr>
            <p:ph type="sldNum" sz="quarter" idx="22"/>
          </p:nvPr>
        </p:nvSpPr>
        <p:spPr bwMode="auto"/>
        <p:txBody>
          <a:bodyPr/>
          <a:lstStyle/>
          <a:p>
            <a:pPr>
              <a:defRPr/>
            </a:pPr>
            <a:fld id="{40037558-C6B2-B656-01DD-04805E18910C}" type="slidenum">
              <a:rPr lang="en-US"/>
              <a:t/>
            </a:fld>
            <a:endParaRPr lang="en-US"/>
          </a:p>
        </p:txBody>
      </p:sp>
      <p:sp>
        <p:nvSpPr>
          <p:cNvPr id="1433883791" name="Text Placeholder 18"/>
          <p:cNvSpPr>
            <a:spLocks noGrp="1"/>
          </p:cNvSpPr>
          <p:nvPr>
            <p:ph type="body" sz="quarter" idx="24" hasCustomPrompt="1"/>
          </p:nvPr>
        </p:nvSpPr>
        <p:spPr bwMode="auto">
          <a:xfrm flipH="0" flipV="0">
            <a:off x="617187" y="5635624"/>
            <a:ext cx="10259218" cy="1085850"/>
          </a:xfrm>
        </p:spPr>
        <p:txBody>
          <a:bodyPr vertOverflow="overflow" horzOverflow="overflow" vert="horz" wrap="square" lIns="0" tIns="45720" rIns="91440" bIns="45720" numCol="1" spcCol="0" rtlCol="0" fromWordArt="0" anchor="t" anchorCtr="0" forceAA="0" upright="0" compatLnSpc="0">
            <a:normAutofit/>
          </a:bodyPr>
          <a:lstStyle>
            <a:lvl1pPr marL="0" indent="0">
              <a:lnSpc>
                <a:spcPct val="150000"/>
              </a:lnSpc>
              <a:buFont typeface="Arial"/>
              <a:buNone/>
              <a:defRPr sz="1200">
                <a:solidFill>
                  <a:schemeClr val="tx2"/>
                </a:solidFill>
              </a:defRPr>
            </a:lvl1pPr>
          </a:lstStyle>
          <a:p>
            <a:pPr>
              <a:defRPr/>
            </a:pPr>
            <a:r>
              <a:rPr lang="en-IN" sz="1600" b="0" i="0" u="none" strike="noStrike" cap="none" spc="0">
                <a:solidFill>
                  <a:schemeClr val="tx2"/>
                </a:solidFill>
                <a:latin typeface="+mn-lt"/>
                <a:ea typeface="+mn-ea"/>
                <a:cs typeface="+mn-cs"/>
              </a:rPr>
              <a:t>Thus, we see that availability of food and resources which boost prey populations leading to predation and increase in predator population are important factors affecting the population size of these two species.</a:t>
            </a:r>
            <a:endParaRPr sz="1600"/>
          </a:p>
        </p:txBody>
      </p:sp>
      <p:sp>
        <p:nvSpPr>
          <p:cNvPr id="1464977279" name="Text Placeholder 15"/>
          <p:cNvSpPr>
            <a:spLocks noGrp="1"/>
          </p:cNvSpPr>
          <p:nvPr>
            <p:ph type="body" sz="quarter" idx="25" hasCustomPrompt="1"/>
          </p:nvPr>
        </p:nvSpPr>
        <p:spPr bwMode="auto">
          <a:xfrm flipH="0" flipV="0">
            <a:off x="6095999" y="3516677"/>
            <a:ext cx="2656951" cy="320380"/>
          </a:xfrm>
        </p:spPr>
        <p:txBody>
          <a:bodyPr lIns="0" anchor="ctr">
            <a:noAutofit/>
          </a:bodyPr>
          <a:lstStyle>
            <a:lvl1pPr marL="0" indent="0">
              <a:buNone/>
              <a:defRPr lang="en-US" sz="1800" cap="all">
                <a:solidFill>
                  <a:schemeClr val="accent1"/>
                </a:solidFill>
                <a:latin typeface="+mj-lt"/>
                <a:ea typeface="+mj-ea"/>
                <a:cs typeface="+mj-cs"/>
              </a:defRPr>
            </a:lvl1pPr>
          </a:lstStyle>
          <a:p>
            <a:pPr>
              <a:defRPr/>
            </a:pPr>
            <a:r>
              <a:rPr/>
              <a:t>FIGURE:</a:t>
            </a:r>
            <a:endParaRPr/>
          </a:p>
        </p:txBody>
      </p:sp>
      <p:sp>
        <p:nvSpPr>
          <p:cNvPr id="505518260" name="Text Placeholder 18"/>
          <p:cNvSpPr>
            <a:spLocks noGrp="1"/>
          </p:cNvSpPr>
          <p:nvPr>
            <p:ph type="body" sz="quarter" idx="26" hasCustomPrompt="1"/>
          </p:nvPr>
        </p:nvSpPr>
        <p:spPr bwMode="auto">
          <a:xfrm flipH="0" flipV="0">
            <a:off x="6235422" y="4104780"/>
            <a:ext cx="5133778" cy="1321046"/>
          </a:xfrm>
        </p:spPr>
        <p:txBody>
          <a:bodyPr vertOverflow="overflow" horzOverflow="overflow" vert="horz" wrap="square" lIns="0" tIns="45720" rIns="91440" bIns="45720" numCol="1" spcCol="0" rtlCol="0" fromWordArt="0" anchor="t" anchorCtr="0" forceAA="0" upright="0" compatLnSpc="0">
            <a:normAutofit fontScale="95000" lnSpcReduction="1000"/>
          </a:bodyPr>
          <a:lstStyle>
            <a:lvl1pPr marL="0" indent="0">
              <a:lnSpc>
                <a:spcPct val="150000"/>
              </a:lnSpc>
              <a:buFont typeface="Arial"/>
              <a:buNone/>
              <a:defRPr sz="1200">
                <a:solidFill>
                  <a:schemeClr val="tx2"/>
                </a:solidFill>
              </a:defRPr>
            </a:lvl1pPr>
          </a:lstStyle>
          <a:p>
            <a:pPr>
              <a:lnSpc>
                <a:spcPct val="100000"/>
              </a:lnSpc>
              <a:defRPr/>
            </a:pPr>
            <a:r>
              <a:rPr lang="en-IN" sz="1600" b="0" i="0" u="none" strike="noStrike" cap="none" spc="0">
                <a:solidFill>
                  <a:schemeClr val="tx2"/>
                </a:solidFill>
                <a:latin typeface="Caladea"/>
                <a:ea typeface="+mn-ea"/>
                <a:cs typeface="Caladea"/>
              </a:rPr>
              <a:t>The population cycles of three prey and predators is </a:t>
            </a:r>
            <a:r>
              <a:rPr lang="en-IN" sz="1600" b="0" i="0" u="none" strike="noStrike" cap="none" spc="0">
                <a:solidFill>
                  <a:schemeClr val="tx2"/>
                </a:solidFill>
                <a:latin typeface="Caladea"/>
                <a:ea typeface="Arial"/>
                <a:cs typeface="Caladea"/>
              </a:rPr>
              <a:t>shown as we can see an increase in prey population</a:t>
            </a:r>
            <a:endParaRPr sz="1600">
              <a:solidFill>
                <a:schemeClr val="tx2"/>
              </a:solidFill>
              <a:latin typeface="Caladea"/>
              <a:cs typeface="Caladea"/>
            </a:endParaRPr>
          </a:p>
          <a:p>
            <a:pPr>
              <a:lnSpc>
                <a:spcPct val="100000"/>
              </a:lnSpc>
              <a:defRPr/>
            </a:pPr>
            <a:r>
              <a:rPr lang="en-IN" sz="1600" b="0" i="0" u="none" strike="noStrike" cap="none" spc="0">
                <a:solidFill>
                  <a:schemeClr val="tx2"/>
                </a:solidFill>
                <a:latin typeface="Caladea"/>
                <a:ea typeface="+mn-ea"/>
                <a:cs typeface="Caladea"/>
              </a:rPr>
              <a:t>leads to the increase of predator</a:t>
            </a:r>
            <a:r>
              <a:rPr lang="en-IN" sz="1600" b="0" i="0" u="none" strike="noStrike" cap="none" spc="0">
                <a:solidFill>
                  <a:schemeClr val="tx2"/>
                </a:solidFill>
                <a:latin typeface="Caladea"/>
                <a:ea typeface="Arial"/>
                <a:cs typeface="Caladea"/>
              </a:rPr>
              <a:t> population, and as predator population increases there is a decrease in prey population due to predation.</a:t>
            </a:r>
            <a:endParaRPr sz="1600">
              <a:latin typeface="Caladea"/>
              <a:cs typeface="Caladea"/>
            </a:endParaRPr>
          </a:p>
        </p:txBody>
      </p:sp>
      <p:sp>
        <p:nvSpPr>
          <p:cNvPr id="49428141" name=""/>
          <p:cNvSpPr/>
          <p:nvPr/>
        </p:nvSpPr>
        <p:spPr bwMode="auto">
          <a:xfrm flipH="0" flipV="0">
            <a:off x="5687265" y="-609376"/>
            <a:ext cx="59531" cy="7148289"/>
          </a:xfrm>
          <a:prstGeom prst="mathMinus">
            <a:avLst>
              <a:gd name="adj1" fmla="val 69070"/>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770265016" name=""/>
          <p:cNvPicPr>
            <a:picLocks noChangeAspect="1"/>
          </p:cNvPicPr>
          <p:nvPr/>
        </p:nvPicPr>
        <p:blipFill>
          <a:blip r:embed="rId2"/>
          <a:stretch/>
        </p:blipFill>
        <p:spPr bwMode="auto">
          <a:xfrm flipH="0" flipV="0">
            <a:off x="716406" y="779256"/>
            <a:ext cx="4802187" cy="429339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fontScale="90000"/>
          </a:bodyPr>
          <a:lstStyle/>
          <a:p>
            <a:pPr>
              <a:defRPr/>
            </a:pPr>
            <a:r>
              <a:rPr lang="en-IN"/>
              <a:t>Prey-predator model</a:t>
            </a:r>
            <a:endParaRPr/>
          </a:p>
        </p:txBody>
      </p:sp>
      <p:sp>
        <p:nvSpPr>
          <p:cNvPr id="6" name="Slide Number Placeholder 5"/>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9" name="Text Placeholder 8"/>
          <p:cNvSpPr>
            <a:spLocks noGrp="1"/>
          </p:cNvSpPr>
          <p:nvPr>
            <p:ph type="body" sz="quarter" idx="25"/>
          </p:nvPr>
        </p:nvSpPr>
        <p:spPr bwMode="auto">
          <a:xfrm>
            <a:off x="4474144" y="814136"/>
            <a:ext cx="5042568" cy="320381"/>
          </a:xfrm>
        </p:spPr>
        <p:txBody>
          <a:bodyPr/>
          <a:lstStyle/>
          <a:p>
            <a:pPr>
              <a:defRPr/>
            </a:pPr>
            <a:r>
              <a:rPr lang="en-IN"/>
              <a:t>LOTKA VOLTERRA equations</a:t>
            </a:r>
            <a:endParaRPr/>
          </a:p>
        </p:txBody>
      </p:sp>
      <p:sp>
        <p:nvSpPr>
          <p:cNvPr id="17" name="TextBox 16"/>
          <p:cNvSpPr txBox="1"/>
          <p:nvPr/>
        </p:nvSpPr>
        <p:spPr bwMode="auto">
          <a:xfrm flipH="0" flipV="0">
            <a:off x="4109687" y="3781210"/>
            <a:ext cx="5771482" cy="2665944"/>
          </a:xfrm>
          <a:prstGeom prst="rect">
            <a:avLst/>
          </a:prstGeom>
          <a:noFill/>
        </p:spPr>
        <p:txBody>
          <a:bodyPr wrap="square" rtlCol="0">
            <a:spAutoFit/>
          </a:bodyPr>
          <a:lstStyle/>
          <a:p>
            <a:pPr>
              <a:lnSpc>
                <a:spcPct val="100000"/>
              </a:lnSpc>
              <a:defRPr/>
            </a:pPr>
            <a:r>
              <a:rPr lang="en-IN" sz="1800">
                <a:solidFill>
                  <a:schemeClr val="tx2"/>
                </a:solidFill>
                <a:latin typeface="Caladea"/>
                <a:cs typeface="Caladea"/>
              </a:rPr>
              <a:t>Here :-</a:t>
            </a:r>
            <a:endParaRPr sz="2400">
              <a:latin typeface="Caladea"/>
              <a:cs typeface="Caladea"/>
            </a:endParaRPr>
          </a:p>
          <a:p>
            <a:pPr>
              <a:lnSpc>
                <a:spcPct val="100000"/>
              </a:lnSpc>
              <a:defRPr/>
            </a:pPr>
            <a:endParaRPr sz="1800">
              <a:solidFill>
                <a:schemeClr val="tx2"/>
              </a:solidFill>
              <a:latin typeface="Caladea"/>
              <a:cs typeface="Caladea"/>
            </a:endParaRPr>
          </a:p>
          <a:p>
            <a:pPr>
              <a:lnSpc>
                <a:spcPct val="100000"/>
              </a:lnSpc>
              <a:defRPr/>
            </a:pPr>
            <a:r>
              <a:rPr lang="en-IN" sz="1800">
                <a:solidFill>
                  <a:schemeClr val="tx2"/>
                </a:solidFill>
                <a:latin typeface="Caladea"/>
                <a:cs typeface="Caladea"/>
              </a:rPr>
              <a:t>X = the number of prey</a:t>
            </a:r>
            <a:endParaRPr sz="2400">
              <a:latin typeface="Caladea"/>
              <a:cs typeface="Caladea"/>
            </a:endParaRPr>
          </a:p>
          <a:p>
            <a:pPr>
              <a:lnSpc>
                <a:spcPct val="100000"/>
              </a:lnSpc>
              <a:defRPr/>
            </a:pPr>
            <a:r>
              <a:rPr lang="en-IN" sz="1800">
                <a:solidFill>
                  <a:schemeClr val="tx2"/>
                </a:solidFill>
                <a:latin typeface="Caladea"/>
                <a:cs typeface="Caladea"/>
              </a:rPr>
              <a:t>Y = the number of predators</a:t>
            </a:r>
            <a:endParaRPr sz="2400">
              <a:latin typeface="Caladea"/>
              <a:cs typeface="Caladea"/>
            </a:endParaRPr>
          </a:p>
          <a:p>
            <a:pPr>
              <a:lnSpc>
                <a:spcPct val="100000"/>
              </a:lnSpc>
              <a:defRPr/>
            </a:pPr>
            <a:endParaRPr sz="1800">
              <a:solidFill>
                <a:schemeClr val="tx2"/>
              </a:solidFill>
              <a:latin typeface="Caladea"/>
              <a:cs typeface="Caladea"/>
            </a:endParaRPr>
          </a:p>
          <a:p>
            <a:pPr>
              <a:lnSpc>
                <a:spcPct val="100000"/>
              </a:lnSpc>
              <a:defRPr/>
            </a:pPr>
            <a:r>
              <a:rPr lang="en-IN" sz="1800">
                <a:solidFill>
                  <a:schemeClr val="tx2"/>
                </a:solidFill>
                <a:latin typeface="Caladea"/>
                <a:cs typeface="Caladea"/>
              </a:rPr>
              <a:t>α, </a:t>
            </a:r>
            <a:r>
              <a:rPr lang="el-GR" sz="1800">
                <a:solidFill>
                  <a:schemeClr val="tx2"/>
                </a:solidFill>
                <a:latin typeface="Caladea"/>
                <a:cs typeface="Caladea"/>
              </a:rPr>
              <a:t>β</a:t>
            </a:r>
            <a:r>
              <a:rPr lang="en-IN" sz="1800">
                <a:solidFill>
                  <a:schemeClr val="tx2"/>
                </a:solidFill>
                <a:latin typeface="Caladea"/>
                <a:cs typeface="Caladea"/>
              </a:rPr>
              <a:t>, </a:t>
            </a:r>
            <a:r>
              <a:rPr lang="el-GR" sz="1800">
                <a:solidFill>
                  <a:schemeClr val="tx2"/>
                </a:solidFill>
                <a:latin typeface="Caladea"/>
                <a:cs typeface="Caladea"/>
              </a:rPr>
              <a:t>γ</a:t>
            </a:r>
            <a:r>
              <a:rPr lang="en-IN" sz="1800">
                <a:solidFill>
                  <a:schemeClr val="tx2"/>
                </a:solidFill>
                <a:latin typeface="Caladea"/>
                <a:cs typeface="Caladea"/>
              </a:rPr>
              <a:t>, </a:t>
            </a:r>
            <a:r>
              <a:rPr lang="el-GR" sz="1800">
                <a:solidFill>
                  <a:schemeClr val="tx2"/>
                </a:solidFill>
                <a:latin typeface="Caladea"/>
                <a:cs typeface="Caladea"/>
              </a:rPr>
              <a:t>δ</a:t>
            </a:r>
            <a:r>
              <a:rPr lang="en-IN" sz="1800">
                <a:solidFill>
                  <a:schemeClr val="tx2"/>
                </a:solidFill>
                <a:latin typeface="Caladea"/>
                <a:cs typeface="Caladea"/>
              </a:rPr>
              <a:t> are positive real constants</a:t>
            </a:r>
            <a:endParaRPr sz="2400">
              <a:latin typeface="Caladea"/>
              <a:cs typeface="Caladea"/>
            </a:endParaRPr>
          </a:p>
          <a:p>
            <a:pPr>
              <a:lnSpc>
                <a:spcPct val="100000"/>
              </a:lnSpc>
              <a:defRPr/>
            </a:pPr>
            <a:endParaRPr sz="1800">
              <a:solidFill>
                <a:schemeClr val="tx2"/>
              </a:solidFill>
              <a:latin typeface="Caladea"/>
              <a:cs typeface="Caladea"/>
            </a:endParaRPr>
          </a:p>
          <a:p>
            <a:pPr>
              <a:lnSpc>
                <a:spcPct val="100000"/>
              </a:lnSpc>
              <a:defRPr/>
            </a:pPr>
            <mc:AlternateContent xmlns:mc="http://schemas.openxmlformats.org/markup-compatibility/2006" xmlns:m="http://schemas.openxmlformats.org/officeDocument/2006/math">
              <mc:Choice xmlns:a14="http://schemas.microsoft.com/office/drawing/2010/main" Requires="a14">
                <a14:m>
                  <m:oMathPara>
                    <m:oMathParaPr/>
                    <m:oMath>
                      <m:f>
                        <m:fPr>
                          <m:ctrlPr>
                            <a:rPr lang="en-IN" sz="1800">
                              <a:solidFill>
                                <a:schemeClr val="tx2"/>
                              </a:solidFill>
                              <a:latin typeface="Cambria Math"/>
                              <a:ea typeface="Cambria Math"/>
                              <a:cs typeface="Cambria Math"/>
                            </a:rPr>
                          </m:ctrlPr>
                        </m:fPr>
                        <m:num>
                          <m:r>
                            <m:rPr/>
                            <a:rPr lang="en-IN" sz="1800">
                              <a:solidFill>
                                <a:schemeClr val="tx2"/>
                              </a:solidFill>
                              <a:latin typeface="Cambria Math"/>
                              <a:ea typeface="Cambria Math"/>
                              <a:cs typeface="Cambria Math"/>
                            </a:rPr>
                            <m:t>ⅆ</m:t>
                          </m:r>
                          <m:r>
                            <m:rPr/>
                            <a:rPr lang="en-IN" sz="1800">
                              <a:solidFill>
                                <a:schemeClr val="tx2"/>
                              </a:solidFill>
                              <a:latin typeface="Cambria Math"/>
                              <a:ea typeface="Cambria Math"/>
                              <a:cs typeface="Cambria Math"/>
                            </a:rPr>
                            <m:t>𝑥</m:t>
                          </m:r>
                        </m:num>
                        <m:den>
                          <m:r>
                            <m:rPr/>
                            <a:rPr lang="en-IN" sz="1800">
                              <a:solidFill>
                                <a:schemeClr val="tx2"/>
                              </a:solidFill>
                              <a:latin typeface="Cambria Math"/>
                              <a:ea typeface="Cambria Math"/>
                              <a:cs typeface="Cambria Math"/>
                            </a:rPr>
                            <m:t>ⅆ</m:t>
                          </m:r>
                          <m:r>
                            <m:rPr/>
                            <a:rPr lang="en-IN" sz="1800">
                              <a:solidFill>
                                <a:schemeClr val="tx2"/>
                              </a:solidFill>
                              <a:latin typeface="Cambria Math"/>
                              <a:ea typeface="Cambria Math"/>
                              <a:cs typeface="Cambria Math"/>
                            </a:rPr>
                            <m:t>𝑡</m:t>
                          </m:r>
                        </m:den>
                      </m:f>
                    </m:oMath>
                  </m:oMathPara>
                </a14:m>
              </mc:Choice>
              <mc:Fallback/>
            </mc:AlternateContent>
            <a:r>
              <a:rPr lang="en-IN" sz="1800">
                <a:solidFill>
                  <a:schemeClr val="tx2"/>
                </a:solidFill>
                <a:latin typeface="Caladea"/>
                <a:cs typeface="Caladea"/>
              </a:rPr>
              <a:t> and </a:t>
            </a:r>
            <mc:AlternateContent xmlns:mc="http://schemas.openxmlformats.org/markup-compatibility/2006" xmlns:m="http://schemas.openxmlformats.org/officeDocument/2006/math">
              <mc:Choice xmlns:a14="http://schemas.microsoft.com/office/drawing/2010/main" Requires="a14">
                <a14:m>
                  <m:oMathPara>
                    <m:oMathParaPr/>
                    <m:oMath>
                      <m:f>
                        <m:fPr>
                          <m:ctrlPr>
                            <a:rPr lang="en-IN" sz="1800">
                              <a:solidFill>
                                <a:schemeClr val="tx2"/>
                              </a:solidFill>
                              <a:latin typeface="Cambria Math"/>
                              <a:ea typeface="Cambria Math"/>
                              <a:cs typeface="Cambria Math"/>
                            </a:rPr>
                          </m:ctrlPr>
                        </m:fPr>
                        <m:num>
                          <m:r>
                            <m:rPr/>
                            <a:rPr lang="en-IN" sz="1800">
                              <a:solidFill>
                                <a:schemeClr val="tx2"/>
                              </a:solidFill>
                              <a:latin typeface="Cambria Math"/>
                              <a:ea typeface="Cambria Math"/>
                              <a:cs typeface="Cambria Math"/>
                            </a:rPr>
                            <m:t>ⅆ</m:t>
                          </m:r>
                          <m:r>
                            <m:rPr/>
                            <a:rPr lang="en-IN" sz="1800">
                              <a:solidFill>
                                <a:schemeClr val="tx2"/>
                              </a:solidFill>
                              <a:latin typeface="Cambria Math"/>
                              <a:ea typeface="Cambria Math"/>
                              <a:cs typeface="Cambria Math"/>
                            </a:rPr>
                            <m:t>𝑦</m:t>
                          </m:r>
                        </m:num>
                        <m:den>
                          <m:r>
                            <m:rPr/>
                            <a:rPr lang="en-IN" sz="1800">
                              <a:solidFill>
                                <a:schemeClr val="tx2"/>
                              </a:solidFill>
                              <a:latin typeface="Cambria Math"/>
                              <a:ea typeface="Cambria Math"/>
                              <a:cs typeface="Cambria Math"/>
                            </a:rPr>
                            <m:t>ⅆ</m:t>
                          </m:r>
                          <m:r>
                            <m:rPr/>
                            <a:rPr lang="en-IN" sz="1800">
                              <a:solidFill>
                                <a:schemeClr val="tx2"/>
                              </a:solidFill>
                              <a:latin typeface="Cambria Math"/>
                              <a:ea typeface="Cambria Math"/>
                              <a:cs typeface="Cambria Math"/>
                            </a:rPr>
                            <m:t>𝑡</m:t>
                          </m:r>
                        </m:den>
                      </m:f>
                    </m:oMath>
                  </m:oMathPara>
                </a14:m>
              </mc:Choice>
              <mc:Fallback/>
            </mc:AlternateContent>
            <a:r>
              <a:rPr lang="en-IN" sz="1800">
                <a:solidFill>
                  <a:schemeClr val="tx2"/>
                </a:solidFill>
                <a:latin typeface="Caladea"/>
                <a:cs typeface="Caladea"/>
              </a:rPr>
              <a:t> are the instantaneous rates of prey and predators respectively.</a:t>
            </a:r>
            <a:endParaRPr sz="2400">
              <a:latin typeface="Caladea"/>
              <a:cs typeface="Caladea"/>
            </a:endParaRPr>
          </a:p>
        </p:txBody>
      </p:sp>
      <p:pic>
        <p:nvPicPr>
          <p:cNvPr id="929292798" name=""/>
          <p:cNvPicPr>
            <a:picLocks noChangeAspect="1"/>
          </p:cNvPicPr>
          <p:nvPr/>
        </p:nvPicPr>
        <p:blipFill>
          <a:blip r:embed="rId2"/>
          <a:stretch/>
        </p:blipFill>
        <p:spPr bwMode="auto">
          <a:xfrm flipH="0" flipV="0">
            <a:off x="4028130" y="2291417"/>
            <a:ext cx="2877131" cy="968829"/>
          </a:xfrm>
          <a:prstGeom prst="rect">
            <a:avLst/>
          </a:prstGeom>
        </p:spPr>
      </p:pic>
      <p:pic>
        <p:nvPicPr>
          <p:cNvPr id="1609298229" name=""/>
          <p:cNvPicPr>
            <a:picLocks noChangeAspect="1"/>
          </p:cNvPicPr>
          <p:nvPr/>
        </p:nvPicPr>
        <p:blipFill>
          <a:blip r:embed="rId3"/>
          <a:stretch/>
        </p:blipFill>
        <p:spPr bwMode="auto">
          <a:xfrm flipH="0" flipV="0">
            <a:off x="7252360" y="2291417"/>
            <a:ext cx="2974314" cy="10365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fontScale="90000"/>
          </a:bodyPr>
          <a:lstStyle/>
          <a:p>
            <a:pPr>
              <a:defRPr/>
            </a:pPr>
            <a:r>
              <a:rPr lang="en-IN"/>
              <a:t>PREY-PREDATOR model</a:t>
            </a:r>
            <a:endParaRPr/>
          </a:p>
        </p:txBody>
      </p:sp>
      <p:sp>
        <p:nvSpPr>
          <p:cNvPr id="6" name="Slide Number Placeholder 5"/>
          <p:cNvSpPr>
            <a:spLocks noGrp="1"/>
          </p:cNvSpPr>
          <p:nvPr>
            <p:ph type="sldNum" sz="quarter" idx="22"/>
          </p:nvPr>
        </p:nvSpPr>
        <p:spPr bwMode="auto"/>
        <p:txBody>
          <a:bodyPr/>
          <a:lstStyle/>
          <a:p>
            <a:pPr>
              <a:defRPr/>
            </a:pPr>
            <a:fld id="{B5CEABB6-07DC-46E8-9B57-56EC44A396E5}" type="slidenum">
              <a:rPr lang="en-US"/>
              <a:t/>
            </a:fld>
            <a:endParaRPr lang="en-US"/>
          </a:p>
        </p:txBody>
      </p:sp>
      <p:sp>
        <p:nvSpPr>
          <p:cNvPr id="17" name="TextBox 16"/>
          <p:cNvSpPr txBox="1"/>
          <p:nvPr/>
        </p:nvSpPr>
        <p:spPr bwMode="auto">
          <a:xfrm flipH="0" flipV="0">
            <a:off x="186952" y="5377316"/>
            <a:ext cx="3450442" cy="1219559"/>
          </a:xfrm>
          <a:prstGeom prst="rect">
            <a:avLst/>
          </a:prstGeom>
          <a:noFill/>
        </p:spPr>
        <p:txBody>
          <a:bodyPr wrap="square" rtlCol="0">
            <a:spAutoFit/>
          </a:bodyPr>
          <a:lstStyle/>
          <a:p>
            <a:pPr algn="ctr">
              <a:defRPr/>
            </a:pPr>
            <a:r>
              <a:rPr lang="en-US" sz="1400" i="1"/>
              <a:t>Figure:</a:t>
            </a:r>
            <a:endParaRPr sz="1800" i="1"/>
          </a:p>
          <a:p>
            <a:pPr algn="ctr">
              <a:defRPr/>
            </a:pPr>
            <a:r>
              <a:rPr lang="en-IN" sz="1400" i="1"/>
              <a:t>Here we observe the phase plot and the vector field plot for the </a:t>
            </a:r>
            <a:r>
              <a:rPr lang="en-IN" sz="1400" i="1"/>
              <a:t>Lotka</a:t>
            </a:r>
            <a:r>
              <a:rPr lang="en-IN" sz="1400" i="1"/>
              <a:t>-Volterra Model.</a:t>
            </a:r>
            <a:endParaRPr lang="en-IN" sz="1400" i="1"/>
          </a:p>
          <a:p>
            <a:pPr algn="ctr">
              <a:defRPr/>
            </a:pPr>
            <a:endParaRPr sz="1800" i="1"/>
          </a:p>
        </p:txBody>
      </p:sp>
      <p:sp>
        <p:nvSpPr>
          <p:cNvPr id="1807695258" name=""/>
          <p:cNvSpPr txBox="1"/>
          <p:nvPr/>
        </p:nvSpPr>
        <p:spPr bwMode="auto">
          <a:xfrm flipH="0" flipV="0">
            <a:off x="9205752" y="3463131"/>
            <a:ext cx="2329457" cy="2834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IN" sz="1800" b="0" i="1" u="none" strike="noStrike" cap="none" spc="0">
                <a:solidFill>
                  <a:schemeClr val="tx1"/>
                </a:solidFill>
                <a:latin typeface="Source Sans Pro"/>
                <a:ea typeface="Arial"/>
                <a:cs typeface="Arial"/>
              </a:rPr>
              <a:t>FIGURE:</a:t>
            </a:r>
            <a:endParaRPr i="1"/>
          </a:p>
          <a:p>
            <a:pPr>
              <a:defRPr/>
            </a:pPr>
            <a:endParaRPr lang="en-IN" sz="1800" b="0" i="1" u="none" strike="noStrike" cap="none" spc="0">
              <a:solidFill>
                <a:schemeClr val="tx1"/>
              </a:solidFill>
              <a:latin typeface="Times New Roman"/>
              <a:cs typeface="Times New Roman"/>
            </a:endParaRPr>
          </a:p>
          <a:p>
            <a:pPr>
              <a:defRPr/>
            </a:pPr>
            <a:r>
              <a:rPr lang="en-IN" sz="1800" b="0" i="1" u="none" strike="noStrike" cap="none" spc="0">
                <a:solidFill>
                  <a:schemeClr val="tx1"/>
                </a:solidFill>
                <a:latin typeface="+mn-lt"/>
                <a:ea typeface="+mn-ea"/>
                <a:cs typeface="+mn-cs"/>
              </a:rPr>
              <a:t>The vector field plot for the model shows us the instantaneous change and flow or movement of the prey and predator populations in the phase </a:t>
            </a:r>
            <a:endParaRPr lang="en-IN" sz="1800" b="0" i="1" u="none" strike="noStrike" cap="none" spc="0">
              <a:solidFill>
                <a:schemeClr val="tx1"/>
              </a:solidFill>
              <a:latin typeface="Times New Roman"/>
              <a:cs typeface="Times New Roman"/>
            </a:endParaRPr>
          </a:p>
        </p:txBody>
      </p:sp>
      <p:sp>
        <p:nvSpPr>
          <p:cNvPr id="1344705320" name=""/>
          <p:cNvSpPr txBox="1"/>
          <p:nvPr/>
        </p:nvSpPr>
        <p:spPr bwMode="auto">
          <a:xfrm flipH="0" flipV="0">
            <a:off x="2986606" y="3108960"/>
            <a:ext cx="621914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endParaRPr/>
          </a:p>
        </p:txBody>
      </p:sp>
      <p:sp>
        <p:nvSpPr>
          <p:cNvPr id="1218140015" name="Title 3"/>
          <p:cNvSpPr>
            <a:spLocks noGrp="1"/>
          </p:cNvSpPr>
          <p:nvPr/>
        </p:nvSpPr>
        <p:spPr bwMode="auto">
          <a:xfrm flipH="0" flipV="0">
            <a:off x="4639354" y="268571"/>
            <a:ext cx="5820332"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IN"/>
              <a:t>VECTOR FIELD PLOT </a:t>
            </a:r>
            <a:endParaRPr/>
          </a:p>
        </p:txBody>
      </p:sp>
      <p:pic>
        <p:nvPicPr>
          <p:cNvPr id="1508231941" name=""/>
          <p:cNvPicPr>
            <a:picLocks noChangeAspect="1"/>
          </p:cNvPicPr>
          <p:nvPr/>
        </p:nvPicPr>
        <p:blipFill>
          <a:blip r:embed="rId2"/>
          <a:stretch/>
        </p:blipFill>
        <p:spPr bwMode="auto">
          <a:xfrm flipH="0" flipV="0">
            <a:off x="4286250" y="2123281"/>
            <a:ext cx="4324349" cy="4288313"/>
          </a:xfrm>
          <a:prstGeom prst="rect">
            <a:avLst/>
          </a:prstGeom>
        </p:spPr>
      </p:pic>
      <p:pic>
        <p:nvPicPr>
          <p:cNvPr id="1971947315" name=""/>
          <p:cNvPicPr>
            <a:picLocks noChangeAspect="1"/>
          </p:cNvPicPr>
          <p:nvPr/>
        </p:nvPicPr>
        <p:blipFill>
          <a:blip r:embed="rId3"/>
          <a:stretch/>
        </p:blipFill>
        <p:spPr bwMode="auto">
          <a:xfrm>
            <a:off x="186953" y="1706562"/>
            <a:ext cx="3476624" cy="33813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7044043" name="Text Placeholder 1"/>
          <p:cNvSpPr>
            <a:spLocks noGrp="1"/>
          </p:cNvSpPr>
          <p:nvPr>
            <p:ph type="body" sz="quarter" idx="13"/>
          </p:nvPr>
        </p:nvSpPr>
        <p:spPr bwMode="auto">
          <a:xfrm>
            <a:off x="4641420" y="628854"/>
            <a:ext cx="5042567" cy="345471"/>
          </a:xfrm>
        </p:spPr>
        <p:txBody>
          <a:bodyPr/>
          <a:lstStyle/>
          <a:p>
            <a:pPr>
              <a:defRPr/>
            </a:pPr>
            <a:r>
              <a:rPr lang="en-IN" sz="2600" u="sng"/>
              <a:t>Principal component analysis(PCA)</a:t>
            </a:r>
            <a:endParaRPr sz="2600" u="sng"/>
          </a:p>
        </p:txBody>
      </p:sp>
      <p:sp>
        <p:nvSpPr>
          <p:cNvPr id="1536877906" name="Text Placeholder 2"/>
          <p:cNvSpPr>
            <a:spLocks noGrp="1"/>
          </p:cNvSpPr>
          <p:nvPr>
            <p:ph type="body" sz="quarter" idx="15"/>
          </p:nvPr>
        </p:nvSpPr>
        <p:spPr bwMode="auto">
          <a:xfrm flipH="0" flipV="0">
            <a:off x="3959224" y="1752416"/>
            <a:ext cx="7664531" cy="540103"/>
          </a:xfrm>
        </p:spPr>
        <p:txBody>
          <a:bodyPr vertOverflow="overflow" horzOverflow="overflow" vert="horz" wrap="square" lIns="0" tIns="45720" rIns="91440" bIns="45720" numCol="1" spcCol="0" rtlCol="0" fromWordArt="0" anchor="t" anchorCtr="0" forceAA="0" upright="0" compatLnSpc="0">
            <a:normAutofit fontScale="25000" lnSpcReduction="15000"/>
          </a:bodyPr>
          <a:lstStyle/>
          <a:p>
            <a:pPr algn="l">
              <a:defRPr/>
            </a:pPr>
            <a:r>
              <a:rPr lang="en-GB" sz="4800" b="0" i="0">
                <a:solidFill>
                  <a:schemeClr val="tx1"/>
                </a:solidFill>
                <a:latin typeface="Comic Sans MS"/>
                <a:ea typeface="Comic Sans MS"/>
                <a:cs typeface="Comic Sans MS"/>
              </a:rPr>
              <a:t>PCA stands for Principal Component Analysis. It is a dimensionality reduction technique commonly used in machine learning and data analysis. The goal of PCA is to transform a high-dimensional dataset into a lower-dimensional space while preserving the most important patterns and relationships in the data.</a:t>
            </a:r>
            <a:endParaRPr sz="1400">
              <a:latin typeface="Comic Sans MS"/>
              <a:cs typeface="Comic Sans MS"/>
            </a:endParaRPr>
          </a:p>
          <a:p>
            <a:pPr>
              <a:defRPr/>
            </a:pPr>
            <a:br>
              <a:rPr lang="en-GB" sz="1400">
                <a:latin typeface="Comic Sans MS"/>
                <a:ea typeface="Comic Sans MS"/>
                <a:cs typeface="Comic Sans MS"/>
              </a:rPr>
            </a:br>
            <a:endParaRPr sz="1400">
              <a:latin typeface="Comic Sans MS"/>
              <a:cs typeface="Comic Sans MS"/>
            </a:endParaRPr>
          </a:p>
        </p:txBody>
      </p:sp>
      <p:sp>
        <p:nvSpPr>
          <p:cNvPr id="484953830" name="Title 3"/>
          <p:cNvSpPr>
            <a:spLocks noGrp="1"/>
          </p:cNvSpPr>
          <p:nvPr>
            <p:ph type="title"/>
          </p:nvPr>
        </p:nvSpPr>
        <p:spPr bwMode="auto"/>
        <p:txBody>
          <a:bodyPr>
            <a:normAutofit fontScale="90000"/>
          </a:bodyPr>
          <a:lstStyle/>
          <a:p>
            <a:pPr>
              <a:defRPr/>
            </a:pPr>
            <a:r>
              <a:rPr lang="en-IN"/>
              <a:t>PRINCIPAL COMPONENT ANALYSIS</a:t>
            </a:r>
            <a:endParaRPr/>
          </a:p>
        </p:txBody>
      </p:sp>
      <p:sp>
        <p:nvSpPr>
          <p:cNvPr id="1243555144" name="Slide Number Placeholder 5"/>
          <p:cNvSpPr>
            <a:spLocks noGrp="1"/>
          </p:cNvSpPr>
          <p:nvPr>
            <p:ph type="sldNum" sz="quarter" idx="22"/>
          </p:nvPr>
        </p:nvSpPr>
        <p:spPr bwMode="auto"/>
        <p:txBody>
          <a:bodyPr/>
          <a:lstStyle/>
          <a:p>
            <a:pPr>
              <a:defRPr/>
            </a:pPr>
            <a:fld id="{FABFEEF8-DCE0-233F-19F4-84DCBD165FB3}" type="slidenum">
              <a:rPr lang="en-US"/>
              <a:t/>
            </a:fld>
            <a:endParaRPr lang="en-US"/>
          </a:p>
        </p:txBody>
      </p:sp>
      <p:sp>
        <p:nvSpPr>
          <p:cNvPr id="389433097" name="Text Placeholder 7"/>
          <p:cNvSpPr>
            <a:spLocks noGrp="1"/>
          </p:cNvSpPr>
          <p:nvPr>
            <p:ph type="body" sz="quarter" idx="24"/>
          </p:nvPr>
        </p:nvSpPr>
        <p:spPr bwMode="auto">
          <a:xfrm flipH="0" flipV="0">
            <a:off x="3959224" y="2790938"/>
            <a:ext cx="7811562" cy="4209936"/>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p>
            <a:pPr>
              <a:defRPr/>
            </a:pPr>
            <a:r>
              <a:rPr lang="en-IN" sz="1800">
                <a:latin typeface="Comic Sans MS"/>
                <a:ea typeface="Comic Sans MS"/>
                <a:cs typeface="Comic Sans MS"/>
              </a:rPr>
              <a:t>We can calculate the PCA component by following these steps:</a:t>
            </a:r>
            <a:endParaRPr sz="1800">
              <a:latin typeface="Comic Sans MS"/>
              <a:cs typeface="Comic Sans MS"/>
            </a:endParaRPr>
          </a:p>
          <a:p>
            <a:pPr marL="171450" indent="-171450">
              <a:buFont typeface="Arial"/>
              <a:buChar char="•"/>
              <a:defRPr/>
            </a:pPr>
            <a:r>
              <a:rPr lang="en-IN" sz="1800">
                <a:latin typeface="Comic Sans MS"/>
                <a:ea typeface="Comic Sans MS"/>
                <a:cs typeface="Comic Sans MS"/>
              </a:rPr>
              <a:t>Centre the data matrix by calculating the mean of each column and subtracting it from the elements of the column</a:t>
            </a:r>
            <a:endParaRPr sz="1800">
              <a:latin typeface="Comic Sans MS"/>
              <a:cs typeface="Comic Sans MS"/>
            </a:endParaRPr>
          </a:p>
          <a:p>
            <a:pPr marL="171450" indent="-171450">
              <a:buFont typeface="Arial"/>
              <a:buChar char="•"/>
              <a:defRPr/>
            </a:pPr>
            <a:r>
              <a:rPr lang="en-IN" sz="1800">
                <a:latin typeface="Comic Sans MS"/>
                <a:ea typeface="Comic Sans MS"/>
                <a:cs typeface="Comic Sans MS"/>
              </a:rPr>
              <a:t>Calculate the covariance matrix of the matrix.</a:t>
            </a:r>
            <a:endParaRPr sz="1800">
              <a:latin typeface="Comic Sans MS"/>
              <a:cs typeface="Comic Sans MS"/>
            </a:endParaRPr>
          </a:p>
          <a:p>
            <a:pPr algn="ctr">
              <a:defRPr/>
            </a:pPr>
            <mc:AlternateContent xmlns:mc="http://schemas.openxmlformats.org/markup-compatibility/2006" xmlns:m="http://schemas.openxmlformats.org/officeDocument/2006/math">
              <mc:Choice xmlns:a14="http://schemas.microsoft.com/office/drawing/2010/main" Requires="a14">
                <a14:m>
                  <m:oMathPara>
                    <m:oMathParaPr/>
                    <m:oMath>
                      <m:r>
                        <m:rPr/>
                        <a:rPr lang="en-IN" sz="1800" b="0" i="1">
                          <a:latin typeface="Cambria Math"/>
                          <a:ea typeface="Cambria Math"/>
                          <a:cs typeface="Cambria Math"/>
                        </a:rPr>
                        <m:t>𝑐𝑜𝑣</m:t>
                      </m:r>
                      <m:d>
                        <m:dPr>
                          <m:ctrlPr>
                            <a:rPr lang="en-IN" sz="1800" b="0" i="1">
                              <a:latin typeface="Cambria Math"/>
                              <a:ea typeface="Cambria Math"/>
                              <a:cs typeface="Cambria Math"/>
                            </a:rPr>
                          </m:ctrlPr>
                        </m:dPr>
                        <m:e>
                          <m:r>
                            <m:rPr/>
                            <a:rPr lang="en-IN" sz="1800" b="0" i="1">
                              <a:latin typeface="Cambria Math"/>
                              <a:ea typeface="Cambria Math"/>
                              <a:cs typeface="Cambria Math"/>
                            </a:rPr>
                            <m:t>𝑥</m:t>
                          </m:r>
                          <m:r>
                            <m:rPr/>
                            <a:rPr lang="en-IN" sz="1800" b="0" i="1">
                              <a:latin typeface="Cambria Math"/>
                              <a:ea typeface="Cambria Math"/>
                              <a:cs typeface="Cambria Math"/>
                            </a:rPr>
                            <m:t>,</m:t>
                          </m:r>
                          <m:r>
                            <m:rPr/>
                            <a:rPr lang="en-IN" sz="1800" b="0" i="1">
                              <a:latin typeface="Cambria Math"/>
                              <a:ea typeface="Cambria Math"/>
                              <a:cs typeface="Cambria Math"/>
                            </a:rPr>
                            <m:t>𝑦</m:t>
                          </m:r>
                        </m:e>
                      </m:d>
                      <m:r>
                        <m:rPr/>
                        <a:rPr lang="en-IN" sz="1800" b="0" i="1">
                          <a:latin typeface="Cambria Math"/>
                          <a:ea typeface="Cambria Math"/>
                          <a:cs typeface="Cambria Math"/>
                        </a:rPr>
                        <m:t>= </m:t>
                      </m:r>
                      <m:f>
                        <m:fPr>
                          <m:ctrlPr>
                            <a:rPr lang="en-IN" sz="1800">
                              <a:solidFill>
                                <a:srgbClr val="836967"/>
                              </a:solidFill>
                              <a:latin typeface="Cambria Math"/>
                              <a:ea typeface="Cambria Math"/>
                              <a:cs typeface="Cambria Math"/>
                            </a:rPr>
                          </m:ctrlPr>
                        </m:fPr>
                        <m:num>
                          <m:r>
                            <m:rPr/>
                            <a:rPr lang="en-IN" sz="1800">
                              <a:latin typeface="Cambria Math"/>
                              <a:ea typeface="Cambria Math"/>
                              <a:cs typeface="Cambria Math"/>
                            </a:rPr>
                            <m:t>1</m:t>
                          </m:r>
                        </m:num>
                        <m:den>
                          <m:r>
                            <m:rPr/>
                            <a:rPr lang="en-IN" sz="1800" i="0">
                              <a:latin typeface="Cambria Math"/>
                              <a:ea typeface="Cambria Math"/>
                              <a:cs typeface="Cambria Math"/>
                            </a:rPr>
                            <m:t>2</m:t>
                          </m:r>
                        </m:den>
                      </m:f>
                      <m:r>
                        <m:rPr/>
                        <a:rPr lang="en-IN" sz="1800" i="1">
                          <a:latin typeface="Cambria Math"/>
                          <a:ea typeface="Cambria Math"/>
                          <a:cs typeface="Cambria Math"/>
                        </a:rPr>
                        <m:t>𝛴</m:t>
                      </m:r>
                      <m:d>
                        <m:dPr>
                          <m:ctrlPr>
                            <a:rPr lang="en-IN" sz="1800" i="1">
                              <a:solidFill>
                                <a:srgbClr val="836967"/>
                              </a:solidFill>
                              <a:latin typeface="Cambria Math"/>
                              <a:ea typeface="Cambria Math"/>
                              <a:cs typeface="Cambria Math"/>
                            </a:rPr>
                          </m:ctrlPr>
                        </m:dPr>
                        <m:e>
                          <m:r>
                            <m:rPr/>
                            <a:rPr lang="en-IN" sz="1800" i="1">
                              <a:latin typeface="Cambria Math"/>
                              <a:ea typeface="Cambria Math"/>
                              <a:cs typeface="Cambria Math"/>
                            </a:rPr>
                            <m:t>𝑥</m:t>
                          </m:r>
                          <m:r>
                            <m:rPr/>
                            <a:rPr lang="en-IN" sz="1800" i="0">
                              <a:latin typeface="Cambria Math"/>
                              <a:ea typeface="Cambria Math"/>
                              <a:cs typeface="Cambria Math"/>
                            </a:rPr>
                            <m:t>−</m:t>
                          </m:r>
                          <m:acc>
                            <m:accPr>
                              <m:chr m:val="̅"/>
                              <m:ctrlPr>
                                <a:rPr lang="en-IN" sz="1800" i="1">
                                  <a:solidFill>
                                    <a:srgbClr val="836967"/>
                                  </a:solidFill>
                                  <a:latin typeface="Cambria Math"/>
                                  <a:ea typeface="Cambria Math"/>
                                  <a:cs typeface="Cambria Math"/>
                                </a:rPr>
                              </m:ctrlPr>
                            </m:accPr>
                            <m:e>
                              <m:r>
                                <m:rPr/>
                                <a:rPr lang="en-IN" sz="1800" i="1">
                                  <a:latin typeface="Cambria Math"/>
                                  <a:ea typeface="Cambria Math"/>
                                  <a:cs typeface="Cambria Math"/>
                                </a:rPr>
                                <m:t>𝑥</m:t>
                              </m:r>
                            </m:e>
                          </m:acc>
                        </m:e>
                      </m:d>
                      <m:d>
                        <m:dPr>
                          <m:ctrlPr>
                            <a:rPr lang="en-IN" sz="1800" i="1">
                              <a:solidFill>
                                <a:srgbClr val="836967"/>
                              </a:solidFill>
                              <a:latin typeface="Cambria Math"/>
                              <a:ea typeface="Cambria Math"/>
                              <a:cs typeface="Cambria Math"/>
                            </a:rPr>
                          </m:ctrlPr>
                        </m:dPr>
                        <m:e>
                          <m:r>
                            <m:rPr/>
                            <a:rPr lang="en-IN" sz="1800" i="1">
                              <a:latin typeface="Cambria Math"/>
                              <a:ea typeface="Cambria Math"/>
                              <a:cs typeface="Cambria Math"/>
                            </a:rPr>
                            <m:t>𝑦</m:t>
                          </m:r>
                          <m:r>
                            <m:rPr/>
                            <a:rPr lang="en-IN" sz="1800" i="0">
                              <a:latin typeface="Cambria Math"/>
                              <a:ea typeface="Cambria Math"/>
                              <a:cs typeface="Cambria Math"/>
                            </a:rPr>
                            <m:t>−</m:t>
                          </m:r>
                          <m:acc>
                            <m:accPr>
                              <m:chr m:val="̅"/>
                              <m:ctrlPr>
                                <a:rPr lang="en-IN" sz="1800" i="1">
                                  <a:solidFill>
                                    <a:srgbClr val="836967"/>
                                  </a:solidFill>
                                  <a:latin typeface="Cambria Math"/>
                                  <a:ea typeface="Cambria Math"/>
                                  <a:cs typeface="Cambria Math"/>
                                </a:rPr>
                              </m:ctrlPr>
                            </m:accPr>
                            <m:e>
                              <m:r>
                                <m:rPr/>
                                <a:rPr lang="en-IN" sz="1800" i="1">
                                  <a:latin typeface="Cambria Math"/>
                                  <a:ea typeface="Cambria Math"/>
                                  <a:cs typeface="Cambria Math"/>
                                </a:rPr>
                                <m:t>𝑦</m:t>
                              </m:r>
                            </m:e>
                          </m:acc>
                        </m:e>
                      </m:d>
                    </m:oMath>
                  </m:oMathPara>
                </a14:m>
              </mc:Choice>
              <mc:Fallback/>
            </mc:AlternateContent>
            <a:endParaRPr sz="1800">
              <a:latin typeface="Comic Sans MS"/>
              <a:cs typeface="Comic Sans MS"/>
            </a:endParaRPr>
          </a:p>
          <a:p>
            <a:pPr marL="171450" indent="-171450">
              <a:buFont typeface="Arial"/>
              <a:buChar char="•"/>
              <a:defRPr/>
            </a:pPr>
            <a:r>
              <a:rPr lang="en-IN" sz="1800">
                <a:latin typeface="Comic Sans MS"/>
                <a:ea typeface="Comic Sans MS"/>
                <a:cs typeface="Comic Sans MS"/>
              </a:rPr>
              <a:t>Calculate the eigenvectors and eigenvalues of the covariance matrix and sort the eigenvalues in descending order</a:t>
            </a:r>
            <a:endParaRPr sz="1800">
              <a:latin typeface="Comic Sans MS"/>
              <a:cs typeface="Comic Sans MS"/>
            </a:endParaRPr>
          </a:p>
          <a:p>
            <a:pPr marL="171450" indent="-171450">
              <a:buFont typeface="Arial"/>
              <a:buChar char="•"/>
              <a:defRPr/>
            </a:pPr>
            <a:r>
              <a:rPr lang="en-IN" sz="1800">
                <a:latin typeface="Comic Sans MS"/>
                <a:ea typeface="Comic Sans MS"/>
                <a:cs typeface="Comic Sans MS"/>
              </a:rPr>
              <a:t>Select the top k eigenvectors corresponding to the sorted eigenvalue matrix where k is the number of desired dimensions.</a:t>
            </a:r>
            <a:endParaRPr sz="1800">
              <a:latin typeface="Comic Sans MS"/>
              <a:cs typeface="Comic Sans MS"/>
            </a:endParaRPr>
          </a:p>
          <a:p>
            <a:pPr marL="171450" indent="-171450">
              <a:buFont typeface="Arial"/>
              <a:buChar char="•"/>
              <a:defRPr/>
            </a:pPr>
            <a:r>
              <a:rPr lang="en-IN" sz="1800">
                <a:latin typeface="Comic Sans MS"/>
                <a:ea typeface="Comic Sans MS"/>
                <a:cs typeface="Comic Sans MS"/>
              </a:rPr>
              <a:t>Transform the data matrix into a lower dimensional result matrix by multiplying it with the selected eigenvectors.</a:t>
            </a:r>
            <a:endParaRPr sz="1800">
              <a:latin typeface="Comic Sans MS"/>
              <a:cs typeface="Comic Sans MS"/>
            </a:endParaRPr>
          </a:p>
          <a:p>
            <a:pPr marL="171450" indent="-171450">
              <a:buFont typeface="Arial"/>
              <a:buChar char="•"/>
              <a:defRPr/>
            </a:pPr>
            <a:endParaRPr sz="1800">
              <a:latin typeface="Comic Sans MS"/>
              <a:cs typeface="Comic Sans MS"/>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28465022" name="Text Placeholder 2"/>
          <p:cNvSpPr>
            <a:spLocks noGrp="1"/>
          </p:cNvSpPr>
          <p:nvPr>
            <p:ph type="body" sz="quarter" idx="15"/>
          </p:nvPr>
        </p:nvSpPr>
        <p:spPr bwMode="auto">
          <a:xfrm flipH="0" flipV="0">
            <a:off x="4038599" y="1809749"/>
            <a:ext cx="7329524" cy="5064124"/>
          </a:xfrm>
        </p:spPr>
        <p:txBody>
          <a:bodyPr vertOverflow="overflow" horzOverflow="overflow" vert="horz" wrap="square" lIns="0" tIns="45720" rIns="91440" bIns="45720" numCol="1" spcCol="0" rtlCol="0" fromWordArt="0" anchor="t" anchorCtr="0" forceAA="0" upright="0" compatLnSpc="0">
            <a:normAutofit fontScale="70000" lnSpcReduction="6000"/>
          </a:bodyPr>
          <a:lstStyle/>
          <a:p>
            <a:pPr algn="ctr">
              <a:defRPr/>
            </a:pPr>
            <a:r>
              <a:rPr lang="en-IN" sz="1800">
                <a:latin typeface="Comic Sans MS"/>
                <a:ea typeface="Comic Sans MS"/>
                <a:cs typeface="Comic Sans MS"/>
              </a:rPr>
              <a:t>Principal Component Analysis is a very useful tool in genetic analysis due to the large number of variables in gene expression dataset and helps identify the variables which cause the most variation in the data, this PCA also reduces the dimensionality of the dataset. This makes the data easier to visualize and analyse.</a:t>
            </a:r>
            <a:endParaRPr sz="1800">
              <a:latin typeface="Comic Sans MS"/>
              <a:cs typeface="Comic Sans MS"/>
            </a:endParaRPr>
          </a:p>
          <a:p>
            <a:pPr algn="ctr">
              <a:defRPr/>
            </a:pPr>
            <a:r>
              <a:rPr lang="en-IN" sz="1800">
                <a:latin typeface="Comic Sans MS"/>
                <a:ea typeface="Comic Sans MS"/>
                <a:cs typeface="Comic Sans MS"/>
              </a:rPr>
              <a:t>PCA is used to capture global immune response patterns by using it on data obtained from measuring IgM (A type of antibody which is initially produced by the immune system, it is the dominant antibody in primary immune responses)  and IgG (The most common type of antibody) by using an ELISA assay which is a commonly used laboratory test to detect antibodies in the blood, this gives a multivariate statistic which can be analysed using PCA</a:t>
            </a:r>
            <a:endParaRPr sz="1800">
              <a:latin typeface="Comic Sans MS"/>
              <a:cs typeface="Comic Sans MS"/>
            </a:endParaRPr>
          </a:p>
          <a:p>
            <a:pPr algn="ctr">
              <a:defRPr/>
            </a:pPr>
            <a:r>
              <a:rPr lang="en-IN" sz="1800">
                <a:latin typeface="Comic Sans MS"/>
                <a:ea typeface="Comic Sans MS"/>
                <a:cs typeface="Comic Sans MS"/>
              </a:rPr>
              <a:t>PCA is also used to in the analysis of genetic variation across different demographics, ethnicities and geographical location. Isolation and migration of different groups of individuals lead to slight genetic variations between them however due to the vast amount of processes which can cause these variations it is a monumental task to infer which ones cause the most variation. By using PCA we can get a summary of the data and identify the processes which produce the most variation</a:t>
            </a:r>
            <a:r>
              <a:rPr lang="en-IN" sz="2400">
                <a:latin typeface="Comic Sans MS"/>
                <a:ea typeface="Comic Sans MS"/>
                <a:cs typeface="Comic Sans MS"/>
              </a:rPr>
              <a:t>.</a:t>
            </a:r>
            <a:endParaRPr sz="1800">
              <a:latin typeface="Comic Sans MS"/>
              <a:cs typeface="Comic Sans MS"/>
            </a:endParaRPr>
          </a:p>
        </p:txBody>
      </p:sp>
      <p:sp>
        <p:nvSpPr>
          <p:cNvPr id="2108977650" name="Title 3"/>
          <p:cNvSpPr>
            <a:spLocks noGrp="1"/>
          </p:cNvSpPr>
          <p:nvPr>
            <p:ph type="title"/>
          </p:nvPr>
        </p:nvSpPr>
        <p:spPr bwMode="auto"/>
        <p:txBody>
          <a:bodyPr>
            <a:normAutofit fontScale="90000"/>
          </a:bodyPr>
          <a:lstStyle/>
          <a:p>
            <a:pPr>
              <a:defRPr/>
            </a:pPr>
            <a:r>
              <a:rPr lang="en-IN"/>
              <a:t>PRINCIPAL COMPONENT ANALYSIS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91381327" name="Text Placeholder 2"/>
          <p:cNvSpPr>
            <a:spLocks noGrp="1"/>
          </p:cNvSpPr>
          <p:nvPr>
            <p:ph type="body" sz="quarter" idx="15"/>
          </p:nvPr>
        </p:nvSpPr>
        <p:spPr bwMode="auto">
          <a:xfrm flipH="0" flipV="0">
            <a:off x="3990547" y="2046834"/>
            <a:ext cx="7363252" cy="4192039"/>
          </a:xfrm>
        </p:spPr>
        <p:txBody>
          <a:bodyPr vertOverflow="overflow" horzOverflow="overflow" vert="horz" wrap="square" lIns="0" tIns="45720" rIns="91440" bIns="45720" numCol="1" spcCol="0" rtlCol="0" fromWordArt="0" anchor="t" anchorCtr="0" forceAA="0" upright="0" compatLnSpc="0">
            <a:normAutofit fontScale="70000" lnSpcReduction="6000"/>
          </a:bodyPr>
          <a:lstStyle/>
          <a:p>
            <a:pPr>
              <a:defRPr/>
            </a:pPr>
            <a:r>
              <a:rPr lang="en-IN" sz="2400"/>
              <a:t>Logistic Maps are mathematical models  that describe the behaviour of a population over time. The logistic map is a discrete time system which links the population at one time step to the population size at the next step.</a:t>
            </a:r>
            <a:endParaRPr sz="2400"/>
          </a:p>
          <a:p>
            <a:pPr>
              <a:defRPr/>
            </a:pPr>
            <mc:AlternateContent xmlns:mc="http://schemas.openxmlformats.org/markup-compatibility/2006" xmlns:m="http://schemas.openxmlformats.org/officeDocument/2006/math">
              <mc:Choice xmlns:a14="http://schemas.microsoft.com/office/drawing/2010/main" Requires="a14">
                <a14:m>
                  <m:oMathPara>
                    <m:oMathParaPr/>
                    <m:oMath>
                      <m:sSub>
                        <m:sSubPr>
                          <m:ctrlPr>
                            <a:rPr lang="en-IN" sz="2400" i="1">
                              <a:solidFill>
                                <a:srgbClr val="836967"/>
                              </a:solidFill>
                              <a:latin typeface="Cambria Math"/>
                              <a:ea typeface="Cambria Math"/>
                              <a:cs typeface="Cambria Math"/>
                            </a:rPr>
                          </m:ctrlPr>
                        </m:sSubPr>
                        <m:e>
                          <m:r>
                            <m:rPr/>
                            <a:rPr lang="en-IN" sz="2400" i="1">
                              <a:latin typeface="Cambria Math"/>
                            </a:rPr>
                            <m:t>𝑥</m:t>
                          </m:r>
                        </m:e>
                        <m:sub>
                          <m:r>
                            <m:rPr/>
                            <a:rPr lang="en-IN" sz="2400" i="1">
                              <a:latin typeface="Cambria Math"/>
                            </a:rPr>
                            <m:t>𝑛</m:t>
                          </m:r>
                          <m:r>
                            <m:rPr/>
                            <a:rPr lang="en-IN" sz="2400" i="1">
                              <a:latin typeface="Cambria Math"/>
                            </a:rPr>
                            <m:t>+1</m:t>
                          </m:r>
                        </m:sub>
                      </m:sSub>
                      <m:r>
                        <m:rPr/>
                        <a:rPr lang="en-IN" sz="2400" i="1">
                          <a:latin typeface="Cambria Math"/>
                        </a:rPr>
                        <m:t>=</m:t>
                      </m:r>
                      <m:r>
                        <m:rPr/>
                        <a:rPr lang="en-IN" sz="2400" b="0" i="1">
                          <a:latin typeface="Cambria Math"/>
                        </a:rPr>
                        <m:t>𝑟</m:t>
                      </m:r>
                      <m:sSub>
                        <m:sSubPr>
                          <m:ctrlPr>
                            <a:rPr lang="en-IN" sz="2400" i="1">
                              <a:solidFill>
                                <a:srgbClr val="836967"/>
                              </a:solidFill>
                              <a:latin typeface="Cambria Math"/>
                              <a:ea typeface="Cambria Math"/>
                              <a:cs typeface="Cambria Math"/>
                            </a:rPr>
                          </m:ctrlPr>
                        </m:sSubPr>
                        <m:e>
                          <m:r>
                            <m:rPr/>
                            <a:rPr lang="en-IN" sz="2400" i="1">
                              <a:latin typeface="Cambria Math"/>
                            </a:rPr>
                            <m:t>𝑥</m:t>
                          </m:r>
                        </m:e>
                        <m:sub>
                          <m:r>
                            <m:rPr/>
                            <a:rPr lang="en-IN" sz="2400" i="1">
                              <a:latin typeface="Cambria Math"/>
                            </a:rPr>
                            <m:t>𝑛</m:t>
                          </m:r>
                        </m:sub>
                      </m:sSub>
                      <m:d>
                        <m:dPr>
                          <m:ctrlPr>
                            <a:rPr lang="en-IN" sz="2400">
                              <a:solidFill>
                                <a:srgbClr val="836967"/>
                              </a:solidFill>
                              <a:latin typeface="Cambria Math"/>
                              <a:ea typeface="Cambria Math"/>
                              <a:cs typeface="Cambria Math"/>
                            </a:rPr>
                          </m:ctrlPr>
                        </m:dPr>
                        <m:e>
                          <m:r>
                            <m:rPr/>
                            <a:rPr lang="en-IN" sz="2400">
                              <a:latin typeface="Cambria Math"/>
                            </a:rPr>
                            <m:t>1</m:t>
                          </m:r>
                          <m:r>
                            <m:rPr/>
                            <a:rPr lang="en-IN" sz="2400" i="0">
                              <a:latin typeface="Cambria Math"/>
                            </a:rPr>
                            <m:t>−</m:t>
                          </m:r>
                          <m:sSub>
                            <m:sSubPr>
                              <m:ctrlPr>
                                <a:rPr lang="en-IN" sz="2400" i="1">
                                  <a:solidFill>
                                    <a:srgbClr val="836967"/>
                                  </a:solidFill>
                                  <a:latin typeface="Cambria Math"/>
                                  <a:ea typeface="Cambria Math"/>
                                  <a:cs typeface="Cambria Math"/>
                                </a:rPr>
                              </m:ctrlPr>
                            </m:sSubPr>
                            <m:e>
                              <m:r>
                                <m:rPr/>
                                <a:rPr lang="en-IN" sz="2400" i="1">
                                  <a:latin typeface="Cambria Math"/>
                                </a:rPr>
                                <m:t>𝑥</m:t>
                              </m:r>
                            </m:e>
                            <m:sub>
                              <m:r>
                                <m:rPr/>
                                <a:rPr lang="en-IN" sz="2400" b="0" i="1">
                                  <a:latin typeface="Cambria Math"/>
                                </a:rPr>
                                <m:t>𝑛</m:t>
                              </m:r>
                            </m:sub>
                          </m:sSub>
                        </m:e>
                      </m:d>
                    </m:oMath>
                  </m:oMathPara>
                </a14:m>
              </mc:Choice>
              <mc:Fallback/>
            </mc:AlternateContent>
            <a:endParaRPr lang="en-IN" sz="2400"/>
          </a:p>
          <a:p>
            <a:pPr>
              <a:defRPr/>
            </a:pPr>
            <a:r>
              <a:rPr lang="en-IN" sz="2400"/>
              <a:t>The parameter r can have different values and the population behaves according to it. </a:t>
            </a:r>
            <a:r>
              <a:rPr lang="en-GB" sz="2400"/>
              <a:t>For certain values of "r", the population size may converge to a stable value or oscillate between a few values. However, as the parameter "r" increases, the logistic map can exhibit more complex and chaotic dynamics</a:t>
            </a:r>
            <a:endParaRPr lang="en-IN" sz="2400"/>
          </a:p>
        </p:txBody>
      </p:sp>
      <p:sp>
        <p:nvSpPr>
          <p:cNvPr id="223646691" name="Title 3"/>
          <p:cNvSpPr>
            <a:spLocks noGrp="1"/>
          </p:cNvSpPr>
          <p:nvPr>
            <p:ph type="title"/>
          </p:nvPr>
        </p:nvSpPr>
        <p:spPr bwMode="auto"/>
        <p:txBody>
          <a:bodyPr/>
          <a:lstStyle/>
          <a:p>
            <a:pPr>
              <a:defRPr/>
            </a:pPr>
            <a:r>
              <a:rPr lang="en-IN"/>
              <a:t>Logistic MAPS</a:t>
            </a:r>
            <a:endParaRPr/>
          </a:p>
        </p:txBody>
      </p:sp>
      <p:sp>
        <p:nvSpPr>
          <p:cNvPr id="1471757138" name="Slide Number Placeholder 5"/>
          <p:cNvSpPr>
            <a:spLocks noGrp="1"/>
          </p:cNvSpPr>
          <p:nvPr>
            <p:ph type="sldNum" sz="quarter" idx="22"/>
          </p:nvPr>
        </p:nvSpPr>
        <p:spPr bwMode="auto"/>
        <p:txBody>
          <a:bodyPr/>
          <a:lstStyle/>
          <a:p>
            <a:pPr>
              <a:defRPr/>
            </a:pPr>
            <a:fld id="{C58CF059-46FC-F2E4-6778-A8B82957E392}" type="slidenum">
              <a:rPr lang="en-US"/>
              <a:t/>
            </a:fld>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25116925" name="Text Placeholder 1"/>
          <p:cNvSpPr>
            <a:spLocks noGrp="1"/>
          </p:cNvSpPr>
          <p:nvPr>
            <p:ph type="body" sz="quarter" idx="13"/>
          </p:nvPr>
        </p:nvSpPr>
        <p:spPr bwMode="auto">
          <a:xfrm>
            <a:off x="4450920" y="974326"/>
            <a:ext cx="5042567" cy="345471"/>
          </a:xfrm>
        </p:spPr>
        <p:txBody>
          <a:bodyPr/>
          <a:lstStyle/>
          <a:p>
            <a:pPr>
              <a:defRPr/>
            </a:pPr>
            <a:r>
              <a:rPr lang="en-IN" sz="2800" u="sng"/>
              <a:t>POPULATION DYNAMICS</a:t>
            </a:r>
            <a:endParaRPr sz="2800" u="sng"/>
          </a:p>
        </p:txBody>
      </p:sp>
      <p:sp>
        <p:nvSpPr>
          <p:cNvPr id="416405446" name="Text Placeholder 2"/>
          <p:cNvSpPr>
            <a:spLocks noGrp="1"/>
          </p:cNvSpPr>
          <p:nvPr>
            <p:ph type="body" sz="quarter" idx="15"/>
          </p:nvPr>
        </p:nvSpPr>
        <p:spPr bwMode="auto">
          <a:xfrm flipH="0" flipV="0">
            <a:off x="4050526" y="1967458"/>
            <a:ext cx="7857347" cy="2382290"/>
          </a:xfrm>
        </p:spPr>
        <p:txBody>
          <a:bodyPr vertOverflow="overflow" horzOverflow="overflow" vert="horz" wrap="square" lIns="0" tIns="45720" rIns="91440" bIns="45720" numCol="1" spcCol="0" rtlCol="0" fromWordArt="0" anchor="t" anchorCtr="0" forceAA="0" upright="0" compatLnSpc="0">
            <a:normAutofit fontScale="70000" lnSpcReduction="6000"/>
          </a:bodyPr>
          <a:lstStyle/>
          <a:p>
            <a:pPr>
              <a:defRPr/>
            </a:pPr>
            <a:r>
              <a:rPr lang="en-IN" sz="2200">
                <a:latin typeface="Comic Sans MS"/>
                <a:ea typeface="Comic Sans MS"/>
                <a:cs typeface="Comic Sans MS"/>
              </a:rPr>
              <a:t>Logistic Maps can be used to observe the population dynamics in a system by changing the value of the parameter r (0 &lt;= r &lt;= 4).</a:t>
            </a:r>
            <a:endParaRPr sz="2200">
              <a:latin typeface="Comic Sans MS"/>
              <a:cs typeface="Comic Sans MS"/>
            </a:endParaRPr>
          </a:p>
          <a:p>
            <a:pPr>
              <a:defRPr/>
            </a:pPr>
            <a:r>
              <a:rPr lang="en-IN" sz="2200">
                <a:latin typeface="Comic Sans MS"/>
                <a:ea typeface="Comic Sans MS"/>
                <a:cs typeface="Comic Sans MS"/>
              </a:rPr>
              <a:t>By taking an example of 100 guppies in a tank and sweeping the values of r and taking different values of x which is the initial proportion of the number of guppies and we get the following plots:-</a:t>
            </a:r>
            <a:endParaRPr sz="2200">
              <a:latin typeface="Comic Sans MS"/>
              <a:cs typeface="Comic Sans MS"/>
            </a:endParaRPr>
          </a:p>
          <a:p>
            <a:pPr>
              <a:defRPr/>
            </a:pPr>
            <a:endParaRPr sz="2200">
              <a:latin typeface="Comic Sans MS"/>
              <a:cs typeface="Comic Sans MS"/>
            </a:endParaRPr>
          </a:p>
        </p:txBody>
      </p:sp>
      <p:sp>
        <p:nvSpPr>
          <p:cNvPr id="1364737714" name="Title 3"/>
          <p:cNvSpPr>
            <a:spLocks noGrp="1"/>
          </p:cNvSpPr>
          <p:nvPr>
            <p:ph type="title"/>
          </p:nvPr>
        </p:nvSpPr>
        <p:spPr bwMode="auto"/>
        <p:txBody>
          <a:bodyPr/>
          <a:lstStyle/>
          <a:p>
            <a:pPr>
              <a:defRPr/>
            </a:pPr>
            <a:r>
              <a:rPr lang="en-IN"/>
              <a:t>LOGISTIC MAPS</a:t>
            </a:r>
            <a:endParaRPr/>
          </a:p>
        </p:txBody>
      </p:sp>
      <p:sp>
        <p:nvSpPr>
          <p:cNvPr id="857556417" name="Slide Number Placeholder 5"/>
          <p:cNvSpPr>
            <a:spLocks noGrp="1"/>
          </p:cNvSpPr>
          <p:nvPr>
            <p:ph type="sldNum" sz="quarter" idx="22"/>
          </p:nvPr>
        </p:nvSpPr>
        <p:spPr bwMode="auto"/>
        <p:txBody>
          <a:bodyPr/>
          <a:lstStyle/>
          <a:p>
            <a:pPr>
              <a:defRPr/>
            </a:pPr>
            <a:fld id="{AB21D717-7D68-D8DC-1BE2-EC3FFBBFDC25}" type="slidenum">
              <a:rPr lang="en-US"/>
              <a:t/>
            </a:fld>
            <a:endParaRPr lang="en-US"/>
          </a:p>
        </p:txBody>
      </p:sp>
      <p:pic>
        <p:nvPicPr>
          <p:cNvPr id="685519311" name="Picture 13"/>
          <p:cNvPicPr>
            <a:picLocks noChangeAspect="1"/>
          </p:cNvPicPr>
          <p:nvPr/>
        </p:nvPicPr>
        <p:blipFill>
          <a:blip r:embed="rId2"/>
          <a:stretch/>
        </p:blipFill>
        <p:spPr bwMode="auto">
          <a:xfrm flipH="0" flipV="0">
            <a:off x="160147" y="1967458"/>
            <a:ext cx="3203854" cy="1858415"/>
          </a:xfrm>
          <a:prstGeom prst="rect">
            <a:avLst/>
          </a:prstGeom>
        </p:spPr>
      </p:pic>
      <p:sp>
        <p:nvSpPr>
          <p:cNvPr id="405364066" name="TextBox 14"/>
          <p:cNvSpPr txBox="1"/>
          <p:nvPr/>
        </p:nvSpPr>
        <p:spPr bwMode="auto">
          <a:xfrm>
            <a:off x="458984" y="4419239"/>
            <a:ext cx="2745360" cy="1920600"/>
          </a:xfrm>
          <a:prstGeom prst="rect">
            <a:avLst/>
          </a:prstGeom>
          <a:noFill/>
        </p:spPr>
        <p:txBody>
          <a:bodyPr wrap="square" rtlCol="0">
            <a:spAutoFit/>
          </a:bodyPr>
          <a:lstStyle/>
          <a:p>
            <a:pPr>
              <a:defRPr/>
            </a:pPr>
            <a:r>
              <a:rPr lang="en-IN" sz="2000" i="1">
                <a:solidFill>
                  <a:schemeClr val="tx2"/>
                </a:solidFill>
              </a:rPr>
              <a:t>r = 0.9 and x = 0.7</a:t>
            </a:r>
            <a:endParaRPr sz="2800" i="1"/>
          </a:p>
          <a:p>
            <a:pPr>
              <a:defRPr/>
            </a:pPr>
            <a:endParaRPr sz="2000" i="1">
              <a:solidFill>
                <a:schemeClr val="tx2"/>
              </a:solidFill>
            </a:endParaRPr>
          </a:p>
          <a:p>
            <a:pPr>
              <a:defRPr/>
            </a:pPr>
            <a:r>
              <a:rPr lang="en-IN" sz="2000" i="1">
                <a:solidFill>
                  <a:schemeClr val="tx2"/>
                </a:solidFill>
              </a:rPr>
              <a:t>We observe that the population declines slowly and eventually dies out.</a:t>
            </a:r>
            <a:endParaRPr sz="2800" i="1"/>
          </a:p>
        </p:txBody>
      </p:sp>
      <p:pic>
        <p:nvPicPr>
          <p:cNvPr id="635924197" name="Picture 16"/>
          <p:cNvPicPr>
            <a:picLocks noChangeAspect="1"/>
          </p:cNvPicPr>
          <p:nvPr/>
        </p:nvPicPr>
        <p:blipFill>
          <a:blip r:embed="rId3"/>
          <a:stretch/>
        </p:blipFill>
        <p:spPr bwMode="auto">
          <a:xfrm flipH="0" flipV="0">
            <a:off x="3843147" y="3938801"/>
            <a:ext cx="4254726" cy="2600111"/>
          </a:xfrm>
          <a:prstGeom prst="rect">
            <a:avLst/>
          </a:prstGeom>
        </p:spPr>
      </p:pic>
      <p:sp>
        <p:nvSpPr>
          <p:cNvPr id="131937656" name="TextBox 17"/>
          <p:cNvSpPr txBox="1"/>
          <p:nvPr/>
        </p:nvSpPr>
        <p:spPr bwMode="auto">
          <a:xfrm>
            <a:off x="8531224" y="4571640"/>
            <a:ext cx="3013029" cy="1615799"/>
          </a:xfrm>
          <a:prstGeom prst="rect">
            <a:avLst/>
          </a:prstGeom>
          <a:noFill/>
        </p:spPr>
        <p:txBody>
          <a:bodyPr wrap="square" rtlCol="0">
            <a:spAutoFit/>
          </a:bodyPr>
          <a:lstStyle/>
          <a:p>
            <a:pPr>
              <a:defRPr/>
            </a:pPr>
            <a:r>
              <a:rPr lang="en-IN" sz="2000" i="1">
                <a:solidFill>
                  <a:schemeClr val="tx2"/>
                </a:solidFill>
              </a:rPr>
              <a:t>r = 2 and x = 0.4</a:t>
            </a:r>
            <a:endParaRPr sz="2800" i="1"/>
          </a:p>
          <a:p>
            <a:pPr>
              <a:defRPr/>
            </a:pPr>
            <a:endParaRPr sz="2000" i="1">
              <a:solidFill>
                <a:schemeClr val="tx2"/>
              </a:solidFill>
            </a:endParaRPr>
          </a:p>
          <a:p>
            <a:pPr>
              <a:defRPr/>
            </a:pPr>
            <a:r>
              <a:rPr lang="en-IN" sz="2000" i="1">
                <a:solidFill>
                  <a:schemeClr val="tx2"/>
                </a:solidFill>
              </a:rPr>
              <a:t>We observe that the population eventually steadies.</a:t>
            </a:r>
            <a:endParaRPr sz="2800" i="1"/>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41348167" name="Text Placeholder 1"/>
          <p:cNvSpPr>
            <a:spLocks noGrp="1"/>
          </p:cNvSpPr>
          <p:nvPr>
            <p:ph type="body" sz="quarter" idx="13"/>
          </p:nvPr>
        </p:nvSpPr>
        <p:spPr bwMode="auto">
          <a:xfrm>
            <a:off x="4450921" y="717108"/>
            <a:ext cx="5042567" cy="345471"/>
          </a:xfrm>
        </p:spPr>
        <p:txBody>
          <a:bodyPr/>
          <a:lstStyle/>
          <a:p>
            <a:pPr>
              <a:defRPr/>
            </a:pPr>
            <a:r>
              <a:rPr lang="en-IN" sz="2400" u="sng"/>
              <a:t>POPULATION DYNAMICS</a:t>
            </a:r>
            <a:endParaRPr sz="2400" u="sng"/>
          </a:p>
        </p:txBody>
      </p:sp>
      <p:sp>
        <p:nvSpPr>
          <p:cNvPr id="762492754" name="Text Placeholder 2"/>
          <p:cNvSpPr>
            <a:spLocks noGrp="1"/>
          </p:cNvSpPr>
          <p:nvPr>
            <p:ph type="body" sz="quarter" idx="15"/>
          </p:nvPr>
        </p:nvSpPr>
        <p:spPr bwMode="auto">
          <a:xfrm flipH="0" flipV="0">
            <a:off x="4150562" y="1825624"/>
            <a:ext cx="6555094" cy="1807035"/>
          </a:xfrm>
        </p:spPr>
        <p:txBody>
          <a:bodyPr vertOverflow="overflow" horzOverflow="overflow" vert="horz" wrap="square" lIns="0" tIns="45720" rIns="91440" bIns="45720" numCol="1" spcCol="0" rtlCol="0" fromWordArt="0" anchor="t" anchorCtr="0" forceAA="0" upright="0" compatLnSpc="0">
            <a:normAutofit/>
          </a:bodyPr>
          <a:lstStyle/>
          <a:p>
            <a:pPr>
              <a:defRPr/>
            </a:pPr>
            <a:r>
              <a:rPr lang="en-IN" sz="1800">
                <a:latin typeface="Comic Sans MS"/>
                <a:ea typeface="Comic Sans MS"/>
                <a:cs typeface="Comic Sans MS"/>
              </a:rPr>
              <a:t>By taking the r value through 3 we observe a periodic effect on the population cycle, on further increasing the value of r till approximately 3.57 the cycle becomes very erratic and difficult to predict.</a:t>
            </a:r>
            <a:endParaRPr sz="1800">
              <a:latin typeface="Comic Sans MS"/>
              <a:cs typeface="Comic Sans MS"/>
            </a:endParaRPr>
          </a:p>
        </p:txBody>
      </p:sp>
      <p:sp>
        <p:nvSpPr>
          <p:cNvPr id="280309045" name="Title 3"/>
          <p:cNvSpPr>
            <a:spLocks noGrp="1"/>
          </p:cNvSpPr>
          <p:nvPr>
            <p:ph type="title"/>
          </p:nvPr>
        </p:nvSpPr>
        <p:spPr bwMode="auto"/>
        <p:txBody>
          <a:bodyPr/>
          <a:lstStyle/>
          <a:p>
            <a:pPr>
              <a:defRPr/>
            </a:pPr>
            <a:r>
              <a:rPr lang="en-IN"/>
              <a:t>LOGISTIC MAPS</a:t>
            </a:r>
            <a:endParaRPr/>
          </a:p>
        </p:txBody>
      </p:sp>
      <p:sp>
        <p:nvSpPr>
          <p:cNvPr id="1286146859" name="Slide Number Placeholder 5"/>
          <p:cNvSpPr>
            <a:spLocks noGrp="1"/>
          </p:cNvSpPr>
          <p:nvPr>
            <p:ph type="sldNum" sz="quarter" idx="22"/>
          </p:nvPr>
        </p:nvSpPr>
        <p:spPr bwMode="auto"/>
        <p:txBody>
          <a:bodyPr/>
          <a:lstStyle/>
          <a:p>
            <a:pPr>
              <a:defRPr/>
            </a:pPr>
            <a:fld id="{C053A396-9011-9C59-5175-EC3B1E687104}" type="slidenum">
              <a:rPr lang="en-US"/>
              <a:t/>
            </a:fld>
            <a:endParaRPr lang="en-US"/>
          </a:p>
        </p:txBody>
      </p:sp>
      <p:sp>
        <p:nvSpPr>
          <p:cNvPr id="1880441828" name="TextBox 14"/>
          <p:cNvSpPr txBox="1"/>
          <p:nvPr/>
        </p:nvSpPr>
        <p:spPr bwMode="auto">
          <a:xfrm>
            <a:off x="452718" y="4974213"/>
            <a:ext cx="2744640" cy="945239"/>
          </a:xfrm>
          <a:prstGeom prst="rect">
            <a:avLst/>
          </a:prstGeom>
          <a:noFill/>
        </p:spPr>
        <p:txBody>
          <a:bodyPr wrap="square" rtlCol="0">
            <a:spAutoFit/>
          </a:bodyPr>
          <a:lstStyle/>
          <a:p>
            <a:pPr>
              <a:defRPr/>
            </a:pPr>
            <a:r>
              <a:rPr lang="en-IN" sz="1400" i="1">
                <a:solidFill>
                  <a:schemeClr val="tx2"/>
                </a:solidFill>
                <a:latin typeface="Comic Sans MS"/>
                <a:ea typeface="Comic Sans MS"/>
                <a:cs typeface="Comic Sans MS"/>
              </a:rPr>
              <a:t>r = 3.5 and x = 0.6</a:t>
            </a:r>
            <a:endParaRPr sz="2200" i="1">
              <a:latin typeface="Comic Sans MS"/>
              <a:cs typeface="Comic Sans MS"/>
            </a:endParaRPr>
          </a:p>
          <a:p>
            <a:pPr>
              <a:defRPr/>
            </a:pPr>
            <a:endParaRPr sz="1400" i="1">
              <a:solidFill>
                <a:schemeClr val="tx2"/>
              </a:solidFill>
              <a:latin typeface="Comic Sans MS"/>
              <a:cs typeface="Comic Sans MS"/>
            </a:endParaRPr>
          </a:p>
          <a:p>
            <a:pPr>
              <a:defRPr/>
            </a:pPr>
            <a:r>
              <a:rPr lang="en-IN" sz="1400" i="1">
                <a:solidFill>
                  <a:schemeClr val="tx2"/>
                </a:solidFill>
                <a:latin typeface="Comic Sans MS"/>
                <a:ea typeface="Comic Sans MS"/>
                <a:cs typeface="Comic Sans MS"/>
              </a:rPr>
              <a:t>We can observe that the population cycles periodically.</a:t>
            </a:r>
            <a:endParaRPr sz="2200" i="1">
              <a:latin typeface="Comic Sans MS"/>
              <a:cs typeface="Comic Sans MS"/>
            </a:endParaRPr>
          </a:p>
        </p:txBody>
      </p:sp>
      <p:sp>
        <p:nvSpPr>
          <p:cNvPr id="1513588610" name="TextBox 17"/>
          <p:cNvSpPr txBox="1"/>
          <p:nvPr/>
        </p:nvSpPr>
        <p:spPr bwMode="auto">
          <a:xfrm flipH="0" flipV="0">
            <a:off x="8881401" y="4093737"/>
            <a:ext cx="2474557" cy="1158599"/>
          </a:xfrm>
          <a:prstGeom prst="rect">
            <a:avLst/>
          </a:prstGeom>
          <a:noFill/>
        </p:spPr>
        <p:txBody>
          <a:bodyPr wrap="square" rtlCol="0">
            <a:spAutoFit/>
          </a:bodyPr>
          <a:lstStyle/>
          <a:p>
            <a:pPr>
              <a:defRPr/>
            </a:pPr>
            <a:r>
              <a:rPr lang="en-IN" sz="1400" i="1">
                <a:solidFill>
                  <a:schemeClr val="tx2"/>
                </a:solidFill>
                <a:latin typeface="Comic Sans MS"/>
                <a:ea typeface="Comic Sans MS"/>
                <a:cs typeface="Comic Sans MS"/>
              </a:rPr>
              <a:t>r =  3.56995 and x = 0.6</a:t>
            </a:r>
            <a:endParaRPr sz="2200" i="1">
              <a:latin typeface="Comic Sans MS"/>
              <a:cs typeface="Comic Sans MS"/>
            </a:endParaRPr>
          </a:p>
          <a:p>
            <a:pPr>
              <a:defRPr/>
            </a:pPr>
            <a:endParaRPr sz="1400" i="1">
              <a:solidFill>
                <a:schemeClr val="tx2"/>
              </a:solidFill>
              <a:latin typeface="Comic Sans MS"/>
              <a:cs typeface="Comic Sans MS"/>
            </a:endParaRPr>
          </a:p>
          <a:p>
            <a:pPr>
              <a:defRPr/>
            </a:pPr>
            <a:r>
              <a:rPr lang="en-IN" sz="1400" i="1">
                <a:solidFill>
                  <a:schemeClr val="tx2"/>
                </a:solidFill>
                <a:latin typeface="Comic Sans MS"/>
                <a:ea typeface="Comic Sans MS"/>
                <a:cs typeface="Comic Sans MS"/>
              </a:rPr>
              <a:t>We observe that the population cycle is neither steady and nor periodic.</a:t>
            </a:r>
            <a:endParaRPr sz="2200" i="1">
              <a:latin typeface="Comic Sans MS"/>
              <a:cs typeface="Comic Sans MS"/>
            </a:endParaRPr>
          </a:p>
        </p:txBody>
      </p:sp>
      <p:pic>
        <p:nvPicPr>
          <p:cNvPr id="2039137378" name="Picture 6"/>
          <p:cNvPicPr>
            <a:picLocks noChangeAspect="1"/>
          </p:cNvPicPr>
          <p:nvPr/>
        </p:nvPicPr>
        <p:blipFill>
          <a:blip r:embed="rId2"/>
          <a:stretch/>
        </p:blipFill>
        <p:spPr bwMode="auto">
          <a:xfrm flipH="0" flipV="0">
            <a:off x="6100" y="2318499"/>
            <a:ext cx="3637874" cy="2101099"/>
          </a:xfrm>
          <a:prstGeom prst="rect">
            <a:avLst/>
          </a:prstGeom>
        </p:spPr>
      </p:pic>
      <p:pic>
        <p:nvPicPr>
          <p:cNvPr id="669471145" name="Picture 8"/>
          <p:cNvPicPr>
            <a:picLocks noChangeAspect="1"/>
          </p:cNvPicPr>
          <p:nvPr/>
        </p:nvPicPr>
        <p:blipFill>
          <a:blip r:embed="rId3"/>
          <a:stretch/>
        </p:blipFill>
        <p:spPr bwMode="auto">
          <a:xfrm flipH="0" flipV="0">
            <a:off x="4054474" y="3838337"/>
            <a:ext cx="4556124" cy="27430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70771270" name="Text Placeholder 18"/>
          <p:cNvSpPr>
            <a:spLocks noGrp="1"/>
          </p:cNvSpPr>
          <p:nvPr>
            <p:ph type="body" sz="quarter" idx="15" hasCustomPrompt="1"/>
          </p:nvPr>
        </p:nvSpPr>
        <p:spPr bwMode="auto">
          <a:xfrm flipH="0" flipV="0">
            <a:off x="3970374" y="2097293"/>
            <a:ext cx="7683499" cy="4514849"/>
          </a:xfrm>
        </p:spPr>
        <p:txBody>
          <a:bodyPr vertOverflow="overflow" horzOverflow="overflow" vert="horz" wrap="square" lIns="0" tIns="45720" rIns="91440" bIns="45720" numCol="1" spcCol="0" rtlCol="0" fromWordArt="0" anchor="t" anchorCtr="0" forceAA="0" upright="0" compatLnSpc="0">
            <a:normAutofit fontScale="95000" lnSpcReduction="1000"/>
          </a:bodyPr>
          <a:lstStyle>
            <a:lvl1pPr marL="0" indent="0">
              <a:lnSpc>
                <a:spcPct val="150000"/>
              </a:lnSpc>
              <a:buFont typeface="Arial"/>
              <a:buNone/>
              <a:defRPr sz="1200">
                <a:solidFill>
                  <a:schemeClr val="tx2"/>
                </a:solidFill>
              </a:defRPr>
            </a:lvl1pPr>
          </a:lstStyle>
          <a:p>
            <a:pPr algn="ctr">
              <a:lnSpc>
                <a:spcPct val="100000"/>
              </a:lnSpc>
              <a:defRPr/>
            </a:pPr>
            <a:r>
              <a:rPr lang="en-US" sz="2000" b="0" i="0" u="none" strike="noStrike" cap="none" spc="0">
                <a:solidFill>
                  <a:schemeClr val="tx2"/>
                </a:solidFill>
                <a:latin typeface="Comic Sans MS"/>
                <a:ea typeface="Comic Sans MS"/>
                <a:cs typeface="Comic Sans MS"/>
              </a:rPr>
              <a:t>Gene expression refers to the process by which the information encoded in a gene </a:t>
            </a:r>
            <a:r>
              <a:rPr lang="en-US" sz="2000" b="0" i="0" u="none" strike="noStrike" cap="none" spc="0">
                <a:solidFill>
                  <a:schemeClr val="tx2"/>
                </a:solidFill>
                <a:latin typeface="Comic Sans MS"/>
                <a:ea typeface="Comic Sans MS"/>
                <a:cs typeface="Comic Sans MS"/>
              </a:rPr>
              <a:t>is used to synthesize a functional gene product, such as a protein or RNA molecule.</a:t>
            </a:r>
            <a:endParaRPr sz="2000">
              <a:latin typeface="Comic Sans MS"/>
              <a:ea typeface="Comic Sans MS"/>
              <a:cs typeface="Comic Sans MS"/>
            </a:endParaRPr>
          </a:p>
          <a:p>
            <a:pPr algn="ctr">
              <a:lnSpc>
                <a:spcPct val="100000"/>
              </a:lnSpc>
              <a:defRPr/>
            </a:pPr>
            <a:endParaRPr sz="2000" b="0" i="0" u="none" strike="noStrike" cap="none" spc="0">
              <a:solidFill>
                <a:schemeClr val="tx2"/>
              </a:solidFill>
              <a:latin typeface="Comic Sans MS"/>
              <a:cs typeface="Comic Sans MS"/>
            </a:endParaRPr>
          </a:p>
          <a:p>
            <a:pPr algn="ctr">
              <a:lnSpc>
                <a:spcPct val="100000"/>
              </a:lnSpc>
              <a:defRPr/>
            </a:pPr>
            <a:r>
              <a:rPr lang="en-US" sz="2000" b="0" i="0" u="none" strike="noStrike" cap="none" spc="0">
                <a:solidFill>
                  <a:schemeClr val="tx2"/>
                </a:solidFill>
                <a:latin typeface="Comic Sans MS"/>
                <a:ea typeface="Comic Sans MS"/>
                <a:cs typeface="Comic Sans MS"/>
              </a:rPr>
              <a:t>Gene expression is a fundamental process in living organisms and is tightly regu</a:t>
            </a:r>
            <a:r>
              <a:rPr lang="en-US" sz="2000" b="0" i="0" u="none" strike="noStrike" cap="none" spc="0">
                <a:solidFill>
                  <a:schemeClr val="tx2"/>
                </a:solidFill>
                <a:latin typeface="Comic Sans MS"/>
                <a:ea typeface="Comic Sans MS"/>
                <a:cs typeface="Comic Sans MS"/>
              </a:rPr>
              <a:t>lated to ensure proper development, growth, and functioning of cells and tissues.</a:t>
            </a:r>
            <a:endParaRPr sz="2000">
              <a:latin typeface="Comic Sans MS"/>
              <a:ea typeface="Comic Sans MS"/>
              <a:cs typeface="Comic Sans MS"/>
            </a:endParaRPr>
          </a:p>
          <a:p>
            <a:pPr algn="ctr">
              <a:lnSpc>
                <a:spcPct val="100000"/>
              </a:lnSpc>
              <a:defRPr/>
            </a:pPr>
            <a:endParaRPr sz="2000">
              <a:latin typeface="Comic Sans MS"/>
              <a:ea typeface="Comic Sans MS"/>
              <a:cs typeface="Comic Sans MS"/>
            </a:endParaRPr>
          </a:p>
          <a:p>
            <a:pPr algn="ctr">
              <a:lnSpc>
                <a:spcPct val="100000"/>
              </a:lnSpc>
              <a:defRPr/>
            </a:pPr>
            <a:endParaRPr sz="2000">
              <a:latin typeface="Comic Sans MS"/>
              <a:ea typeface="Comic Sans MS"/>
              <a:cs typeface="Comic Sans MS"/>
            </a:endParaRPr>
          </a:p>
          <a:p>
            <a:pPr marL="305908" indent="-305908" algn="l">
              <a:lnSpc>
                <a:spcPct val="100000"/>
              </a:lnSpc>
              <a:buFont typeface="Arial"/>
              <a:buChar char="–"/>
              <a:defRPr/>
            </a:pPr>
            <a:r>
              <a:rPr sz="2000">
                <a:latin typeface="Comic Sans MS"/>
                <a:ea typeface="Comic Sans MS"/>
                <a:cs typeface="Comic Sans MS"/>
              </a:rPr>
              <a:t>Transcription</a:t>
            </a:r>
            <a:endParaRPr sz="2000">
              <a:latin typeface="Comic Sans MS"/>
              <a:ea typeface="Comic Sans MS"/>
              <a:cs typeface="Comic Sans MS"/>
            </a:endParaRPr>
          </a:p>
          <a:p>
            <a:pPr marL="305908" indent="-305908" algn="l">
              <a:lnSpc>
                <a:spcPct val="100000"/>
              </a:lnSpc>
              <a:buFont typeface="Arial"/>
              <a:buChar char="–"/>
              <a:defRPr/>
            </a:pPr>
            <a:r>
              <a:rPr sz="2000">
                <a:latin typeface="Comic Sans MS"/>
                <a:ea typeface="Comic Sans MS"/>
                <a:cs typeface="Comic Sans MS"/>
              </a:rPr>
              <a:t>Translation</a:t>
            </a:r>
            <a:endParaRPr sz="2000">
              <a:latin typeface="Comic Sans MS"/>
              <a:ea typeface="Comic Sans MS"/>
              <a:cs typeface="Comic Sans MS"/>
            </a:endParaRPr>
          </a:p>
          <a:p>
            <a:pPr algn="ctr">
              <a:lnSpc>
                <a:spcPct val="100000"/>
              </a:lnSpc>
              <a:defRPr/>
            </a:pPr>
            <a:endParaRPr sz="2000" b="0" i="0" u="none" strike="noStrike" cap="none" spc="0">
              <a:solidFill>
                <a:schemeClr val="tx2"/>
              </a:solidFill>
              <a:latin typeface="Comic Sans MS"/>
              <a:cs typeface="Comic Sans MS"/>
            </a:endParaRPr>
          </a:p>
        </p:txBody>
      </p:sp>
      <p:sp>
        <p:nvSpPr>
          <p:cNvPr id="1146461644" name="Title 1"/>
          <p:cNvSpPr>
            <a:spLocks noGrp="1"/>
          </p:cNvSpPr>
          <p:nvPr>
            <p:ph type="title"/>
          </p:nvPr>
        </p:nvSpPr>
        <p:spPr bwMode="auto">
          <a:xfrm>
            <a:off x="1034141" y="419184"/>
            <a:ext cx="2362198" cy="1110285"/>
          </a:xfrm>
        </p:spPr>
        <p:txBody>
          <a:bodyPr vertOverflow="overflow" horzOverflow="overflow" vert="horz" wrap="square" lIns="0" tIns="45720" rIns="91440" bIns="45720" numCol="1" spcCol="0" rtlCol="0" fromWordArt="0" anchor="b" anchorCtr="0" forceAA="0" upright="0" compatLnSpc="0">
            <a:normAutofit fontScale="95000" lnSpcReduction="1000"/>
          </a:bodyPr>
          <a:lstStyle>
            <a:lvl1pPr>
              <a:defRPr lang="en-US" sz="2800" cap="all">
                <a:solidFill>
                  <a:schemeClr val="accent1"/>
                </a:solidFill>
                <a:latin typeface="+mj-lt"/>
                <a:ea typeface="+mj-ea"/>
                <a:cs typeface="+mj-cs"/>
              </a:defRPr>
            </a:lvl1pPr>
          </a:lstStyle>
          <a:p>
            <a:pPr>
              <a:defRPr/>
            </a:pPr>
            <a:r>
              <a:rPr/>
              <a:t>GEne expression</a:t>
            </a:r>
            <a:endParaRPr/>
          </a:p>
        </p:txBody>
      </p:sp>
      <p:sp>
        <p:nvSpPr>
          <p:cNvPr id="397720189" name="Slide Number Placeholder 4"/>
          <p:cNvSpPr>
            <a:spLocks noGrp="1"/>
          </p:cNvSpPr>
          <p:nvPr>
            <p:ph type="sldNum" sz="quarter" idx="22"/>
          </p:nvPr>
        </p:nvSpPr>
        <p:spPr bwMode="auto"/>
        <p:txBody>
          <a:bodyPr/>
          <a:lstStyle/>
          <a:p>
            <a:pPr>
              <a:defRPr/>
            </a:pPr>
            <a:fld id="{C567F805-48C3-66C4-3177-913495D9091E}" type="slidenum">
              <a:rPr lang="en-US"/>
              <a:t/>
            </a:fld>
            <a:endParaRPr lang="en-US"/>
          </a:p>
        </p:txBody>
      </p:sp>
      <p:sp>
        <p:nvSpPr>
          <p:cNvPr id="1101930413" name="Title 1"/>
          <p:cNvSpPr>
            <a:spLocks noGrp="1"/>
          </p:cNvSpPr>
          <p:nvPr/>
        </p:nvSpPr>
        <p:spPr bwMode="auto">
          <a:xfrm flipH="0" flipV="0">
            <a:off x="4819630" y="248962"/>
            <a:ext cx="5897327"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US" u="sng"/>
              <a:t>What IS GENE EXPRESSION ?</a:t>
            </a:r>
            <a:endParaRPr u="sng"/>
          </a:p>
        </p:txBody>
      </p:sp>
      <p:sp>
        <p:nvSpPr>
          <p:cNvPr id="586519404" name="Title 1"/>
          <p:cNvSpPr>
            <a:spLocks noGrp="1"/>
          </p:cNvSpPr>
          <p:nvPr/>
        </p:nvSpPr>
        <p:spPr bwMode="auto">
          <a:xfrm flipH="0" flipV="0">
            <a:off x="4084872" y="4354718"/>
            <a:ext cx="5897326" cy="1110285"/>
          </a:xfrm>
        </p:spPr>
        <p:txBody>
          <a:bodyPr vertOverflow="overflow" horzOverflow="overflow" vert="horz" wrap="square" lIns="0" tIns="45720" rIns="91440" bIns="45720" numCol="1" spcCol="0" rtlCol="0" fromWordArt="0" anchor="b" anchorCtr="0" forceAA="0" upright="0" compatLnSpc="0">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lang="en-US" sz="1800" u="none"/>
              <a:t>GEne expression has 2 main processes:</a:t>
            </a:r>
            <a:endParaRPr lang="en-US" sz="1800" u="none"/>
          </a:p>
          <a:p>
            <a:pPr>
              <a:defRPr/>
            </a:pPr>
            <a:endParaRPr sz="1800" u="non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86848684" name=""/>
          <p:cNvPicPr>
            <a:picLocks noChangeAspect="1"/>
          </p:cNvPicPr>
          <p:nvPr/>
        </p:nvPicPr>
        <p:blipFill>
          <a:blip r:embed="rId2"/>
          <a:stretch/>
        </p:blipFill>
        <p:spPr bwMode="auto">
          <a:xfrm flipH="0" flipV="0">
            <a:off x="-6968" y="-16223"/>
            <a:ext cx="12205936" cy="6874222"/>
          </a:xfrm>
          <a:prstGeom prst="rect">
            <a:avLst/>
          </a:prstGeom>
        </p:spPr>
      </p:pic>
      <p:sp>
        <p:nvSpPr>
          <p:cNvPr id="4" name="Text Placeholder 3"/>
          <p:cNvSpPr>
            <a:spLocks noGrp="1"/>
          </p:cNvSpPr>
          <p:nvPr>
            <p:ph type="body" sz="quarter" idx="15"/>
          </p:nvPr>
        </p:nvSpPr>
        <p:spPr bwMode="auto">
          <a:xfrm flipH="0" flipV="0">
            <a:off x="4645818" y="2369169"/>
            <a:ext cx="3631056" cy="1311265"/>
          </a:xfrm>
        </p:spPr>
        <p:txBody>
          <a:bodyPr vertOverflow="overflow" horzOverflow="overflow" vert="horz" wrap="square" lIns="0" tIns="45720" rIns="91440" bIns="45720" numCol="1" spcCol="0" rtlCol="0" fromWordArt="0" anchor="t" anchorCtr="0" forceAA="0" upright="0" compatLnSpc="0">
            <a:normAutofit fontScale="85000" lnSpcReduction="3000"/>
          </a:bodyPr>
          <a:lstStyle/>
          <a:p>
            <a:pPr>
              <a:defRPr/>
            </a:pPr>
            <a:r>
              <a:rPr lang="en-US" sz="2000"/>
              <a:t>Abhiram Tilak </a:t>
            </a:r>
            <a:endParaRPr lang="en-US" sz="2000"/>
          </a:p>
          <a:p>
            <a:pPr marL="217793" indent="-217793">
              <a:buFont typeface="Arial"/>
              <a:buChar char="–"/>
              <a:defRPr/>
            </a:pPr>
            <a:r>
              <a:rPr lang="en-US" sz="2000">
                <a:solidFill>
                  <a:srgbClr val="0070C0"/>
                </a:solidFill>
              </a:rPr>
              <a:t>abhiram.potula@research.iiit.ac.in</a:t>
            </a:r>
            <a:endParaRPr sz="2000"/>
          </a:p>
        </p:txBody>
      </p:sp>
      <p:sp>
        <p:nvSpPr>
          <p:cNvPr id="9" name="Slide Number Placeholder 8"/>
          <p:cNvSpPr>
            <a:spLocks noGrp="1"/>
          </p:cNvSpPr>
          <p:nvPr>
            <p:ph type="sldNum" sz="quarter" idx="22"/>
          </p:nvPr>
        </p:nvSpPr>
        <p:spPr bwMode="auto">
          <a:xfrm>
            <a:off x="8610599" y="6340126"/>
            <a:ext cx="2743200" cy="365125"/>
          </a:xfrm>
        </p:spPr>
        <p:txBody>
          <a:bodyPr/>
          <a:lstStyle/>
          <a:p>
            <a:pPr>
              <a:defRPr/>
            </a:pPr>
            <a:fld id="{B5CEABB6-07DC-46E8-9B57-56EC44A396E5}" type="slidenum">
              <a:rPr lang="en-US"/>
              <a:t/>
            </a:fld>
            <a:endParaRPr lang="en-US"/>
          </a:p>
        </p:txBody>
      </p:sp>
      <p:sp>
        <p:nvSpPr>
          <p:cNvPr id="6" name="Text Placeholder 5"/>
          <p:cNvSpPr>
            <a:spLocks noGrp="1"/>
          </p:cNvSpPr>
          <p:nvPr>
            <p:ph type="body" sz="quarter" idx="24"/>
          </p:nvPr>
        </p:nvSpPr>
        <p:spPr bwMode="auto">
          <a:xfrm flipH="0" flipV="0">
            <a:off x="4123333" y="3799497"/>
            <a:ext cx="3703332" cy="1751122"/>
          </a:xfrm>
        </p:spPr>
        <p:txBody>
          <a:bodyPr vertOverflow="overflow" horzOverflow="overflow" vert="horz" wrap="square" lIns="0" tIns="45720" rIns="91440" bIns="45720" numCol="1" spcCol="0" rtlCol="0" fromWordArt="0" anchor="t" anchorCtr="0" forceAA="0" upright="0" compatLnSpc="0">
            <a:normAutofit/>
          </a:bodyPr>
          <a:lstStyle/>
          <a:p>
            <a:pPr>
              <a:defRPr/>
            </a:pPr>
            <a:r>
              <a:rPr lang="en-US" sz="1700"/>
              <a:t>Aryan Garg </a:t>
            </a:r>
            <a:endParaRPr sz="1700"/>
          </a:p>
          <a:p>
            <a:pPr marL="162721" indent="-162721">
              <a:buFont typeface="Arial"/>
              <a:buChar char="–"/>
              <a:defRPr/>
            </a:pPr>
            <a:r>
              <a:rPr lang="en-US" sz="1700">
                <a:solidFill>
                  <a:srgbClr val="0070C0"/>
                </a:solidFill>
              </a:rPr>
              <a:t>a</a:t>
            </a:r>
            <a:r>
              <a:rPr lang="en-US" sz="1700" u="sng">
                <a:solidFill>
                  <a:srgbClr val="0070C0"/>
                </a:solidFill>
                <a:hlinkClick r:id="rId3" tooltip="mailto:Aryan.garg@students.iiit.ac.in"/>
              </a:rPr>
              <a:t>ryan.garg@students.iiit.ac.in</a:t>
            </a:r>
            <a:endParaRPr sz="1700"/>
          </a:p>
          <a:p>
            <a:pPr marL="162721" indent="-162721">
              <a:buFont typeface="Arial"/>
              <a:buChar char="–"/>
              <a:defRPr/>
            </a:pPr>
            <a:endParaRPr sz="1700"/>
          </a:p>
        </p:txBody>
      </p:sp>
      <p:sp>
        <p:nvSpPr>
          <p:cNvPr id="3" name="Content Placeholder 2"/>
          <p:cNvSpPr>
            <a:spLocks noGrp="1"/>
          </p:cNvSpPr>
          <p:nvPr>
            <p:ph type="body" sz="quarter" idx="29"/>
          </p:nvPr>
        </p:nvSpPr>
        <p:spPr bwMode="auto">
          <a:xfrm flipH="0" flipV="0">
            <a:off x="3586320" y="5180903"/>
            <a:ext cx="3780426" cy="1524348"/>
          </a:xfrm>
        </p:spPr>
        <p:txBody>
          <a:bodyPr vertOverflow="overflow" horzOverflow="overflow" vert="horz" wrap="square" lIns="0" tIns="45720" rIns="91440" bIns="45720" numCol="1" spcCol="0" rtlCol="0" fromWordArt="0" anchor="t" anchorCtr="0" forceAA="0" upright="0" compatLnSpc="0">
            <a:normAutofit/>
          </a:bodyPr>
          <a:lstStyle/>
          <a:p>
            <a:pPr>
              <a:defRPr/>
            </a:pPr>
            <a:r>
              <a:rPr lang="en-US" sz="1700"/>
              <a:t>Shreyas Adiga</a:t>
            </a:r>
            <a:endParaRPr sz="1700"/>
          </a:p>
          <a:p>
            <a:pPr>
              <a:defRPr/>
            </a:pPr>
            <a:r>
              <a:rPr lang="en-US" sz="1700">
                <a:solidFill>
                  <a:srgbClr val="0070C0"/>
                </a:solidFill>
              </a:rPr>
              <a:t>— shreyas.adiga@research.iiit.ac.in</a:t>
            </a:r>
            <a:endParaRPr sz="1700"/>
          </a:p>
        </p:txBody>
      </p:sp>
      <p:sp>
        <p:nvSpPr>
          <p:cNvPr id="2" name="Title 1"/>
          <p:cNvSpPr>
            <a:spLocks noGrp="1"/>
          </p:cNvSpPr>
          <p:nvPr>
            <p:ph type="title"/>
          </p:nvPr>
        </p:nvSpPr>
        <p:spPr bwMode="auto">
          <a:xfrm>
            <a:off x="5476534" y="1065431"/>
            <a:ext cx="3907972" cy="555171"/>
          </a:xfrm>
        </p:spPr>
        <p:txBody>
          <a:bodyPr/>
          <a:lstStyle/>
          <a:p>
            <a:pPr>
              <a:defRPr/>
            </a:pPr>
            <a:r>
              <a:rPr lang="en-US"/>
              <a:t>Thank you</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87342987" name="Title 1"/>
          <p:cNvSpPr>
            <a:spLocks noGrp="1"/>
          </p:cNvSpPr>
          <p:nvPr>
            <p:ph type="title"/>
          </p:nvPr>
        </p:nvSpPr>
        <p:spPr bwMode="auto">
          <a:xfrm>
            <a:off x="285749" y="-86946"/>
            <a:ext cx="4501909" cy="732281"/>
          </a:xfrm>
        </p:spPr>
        <p:txBody>
          <a:bodyPr lIns="0" anchor="b">
            <a:normAutofit/>
          </a:bodyPr>
          <a:lstStyle>
            <a:lvl1pPr>
              <a:defRPr lang="en-US" sz="2800" cap="all">
                <a:solidFill>
                  <a:schemeClr val="accent1"/>
                </a:solidFill>
                <a:latin typeface="+mj-lt"/>
                <a:ea typeface="+mj-ea"/>
                <a:cs typeface="+mj-cs"/>
              </a:defRPr>
            </a:lvl1pPr>
          </a:lstStyle>
          <a:p>
            <a:pPr>
              <a:defRPr/>
            </a:pPr>
            <a:r>
              <a:rPr u="sng"/>
              <a:t>TRANSCRIPTION</a:t>
            </a:r>
            <a:endParaRPr u="sng"/>
          </a:p>
        </p:txBody>
      </p:sp>
      <p:sp>
        <p:nvSpPr>
          <p:cNvPr id="855714058" name="Slide Number Placeholder 4"/>
          <p:cNvSpPr>
            <a:spLocks noGrp="1"/>
          </p:cNvSpPr>
          <p:nvPr>
            <p:ph type="sldNum" sz="quarter" idx="22"/>
          </p:nvPr>
        </p:nvSpPr>
        <p:spPr bwMode="auto"/>
        <p:txBody>
          <a:bodyPr/>
          <a:lstStyle/>
          <a:p>
            <a:pPr>
              <a:defRPr/>
            </a:pPr>
            <a:fld id="{8148723F-5452-5F6C-07BE-FE1063EA7430}" type="slidenum">
              <a:rPr lang="en-US"/>
              <a:t/>
            </a:fld>
            <a:endParaRPr lang="en-US"/>
          </a:p>
        </p:txBody>
      </p:sp>
      <p:pic>
        <p:nvPicPr>
          <p:cNvPr id="1971738804" name=""/>
          <p:cNvPicPr>
            <a:picLocks noChangeAspect="1"/>
          </p:cNvPicPr>
          <p:nvPr/>
        </p:nvPicPr>
        <p:blipFill>
          <a:blip r:embed="rId2"/>
          <a:stretch/>
        </p:blipFill>
        <p:spPr bwMode="auto">
          <a:xfrm flipH="0" flipV="0">
            <a:off x="389472" y="1098549"/>
            <a:ext cx="8796375" cy="3963201"/>
          </a:xfrm>
          <a:prstGeom prst="rect">
            <a:avLst/>
          </a:prstGeom>
        </p:spPr>
      </p:pic>
      <p:sp>
        <p:nvSpPr>
          <p:cNvPr id="826129554" name=""/>
          <p:cNvSpPr txBox="1"/>
          <p:nvPr/>
        </p:nvSpPr>
        <p:spPr bwMode="auto">
          <a:xfrm flipH="0" flipV="0">
            <a:off x="446124" y="5392557"/>
            <a:ext cx="9683196" cy="7623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2200" b="0" i="0" u="none" strike="noStrike" cap="none" spc="0">
                <a:solidFill>
                  <a:schemeClr val="tx1"/>
                </a:solidFill>
                <a:latin typeface="agave NF"/>
                <a:ea typeface="agave NF"/>
                <a:cs typeface="agave NF"/>
              </a:rPr>
              <a:t>Transcription is the process by which the information in a</a:t>
            </a:r>
            <a:endParaRPr sz="2200" b="0" i="0" u="none" strike="noStrike" cap="none" spc="0">
              <a:solidFill>
                <a:schemeClr val="tx1"/>
              </a:solidFill>
              <a:latin typeface="agave NF"/>
              <a:cs typeface="agave NF"/>
            </a:endParaRPr>
          </a:p>
          <a:p>
            <a:pPr>
              <a:defRPr/>
            </a:pPr>
            <a:r>
              <a:rPr lang="en-US" sz="2200" b="0" i="0" u="none" strike="noStrike" cap="none" spc="0">
                <a:solidFill>
                  <a:schemeClr val="tx1"/>
                </a:solidFill>
                <a:latin typeface="agave NF"/>
                <a:ea typeface="agave NF"/>
                <a:cs typeface="agave NF"/>
              </a:rPr>
              <a:t>strand of DNA is copied into a new molecule of messenger RNA (mRNA).</a:t>
            </a:r>
            <a:endParaRPr sz="2200">
              <a:latin typeface="agave NF"/>
              <a:cs typeface="agave NF"/>
            </a:endParaRPr>
          </a:p>
        </p:txBody>
      </p:sp>
      <p:sp>
        <p:nvSpPr>
          <p:cNvPr id="1469952294" name=""/>
          <p:cNvSpPr txBox="1"/>
          <p:nvPr/>
        </p:nvSpPr>
        <p:spPr bwMode="auto">
          <a:xfrm flipH="0" flipV="0">
            <a:off x="9605999" y="1317624"/>
            <a:ext cx="1965505" cy="28349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i="1">
                <a:latin typeface="Arial Narrow"/>
                <a:ea typeface="Arial Narrow"/>
                <a:cs typeface="Arial Narrow"/>
              </a:rPr>
              <a:t>Figure:</a:t>
            </a:r>
            <a:endParaRPr i="1">
              <a:latin typeface="Arial Narrow"/>
              <a:cs typeface="Arial Narrow"/>
            </a:endParaRPr>
          </a:p>
          <a:p>
            <a:pPr>
              <a:defRPr/>
            </a:pPr>
            <a:endParaRPr i="1">
              <a:latin typeface="Arial Narrow"/>
              <a:cs typeface="Arial Narrow"/>
            </a:endParaRPr>
          </a:p>
          <a:p>
            <a:pPr>
              <a:defRPr/>
            </a:pPr>
            <a:r>
              <a:rPr i="1">
                <a:latin typeface="Arial Narrow"/>
                <a:ea typeface="Arial Narrow"/>
                <a:cs typeface="Arial Narrow"/>
              </a:rPr>
              <a:t>The figure represents</a:t>
            </a:r>
            <a:endParaRPr i="1">
              <a:latin typeface="Arial Narrow"/>
              <a:cs typeface="Arial Narrow"/>
            </a:endParaRPr>
          </a:p>
          <a:p>
            <a:pPr>
              <a:defRPr/>
            </a:pPr>
            <a:r>
              <a:rPr i="1">
                <a:latin typeface="Arial Narrow"/>
                <a:ea typeface="Arial Narrow"/>
                <a:cs typeface="Arial Narrow"/>
              </a:rPr>
              <a:t>transcription of DNA</a:t>
            </a:r>
            <a:endParaRPr i="1">
              <a:latin typeface="Arial Narrow"/>
              <a:cs typeface="Arial Narrow"/>
            </a:endParaRPr>
          </a:p>
          <a:p>
            <a:pPr>
              <a:defRPr/>
            </a:pPr>
            <a:r>
              <a:rPr i="1">
                <a:latin typeface="Arial Narrow"/>
                <a:ea typeface="Arial Narrow"/>
                <a:cs typeface="Arial Narrow"/>
              </a:rPr>
              <a:t>by RNA polymerase</a:t>
            </a:r>
            <a:endParaRPr i="1">
              <a:latin typeface="Arial Narrow"/>
              <a:cs typeface="Arial Narrow"/>
            </a:endParaRPr>
          </a:p>
          <a:p>
            <a:pPr>
              <a:defRPr/>
            </a:pPr>
            <a:r>
              <a:rPr i="1">
                <a:latin typeface="Arial Narrow"/>
                <a:ea typeface="Arial Narrow"/>
                <a:cs typeface="Arial Narrow"/>
              </a:rPr>
              <a:t>in 3’ to 5’ direction of </a:t>
            </a:r>
            <a:endParaRPr i="1">
              <a:latin typeface="Arial Narrow"/>
              <a:cs typeface="Arial Narrow"/>
            </a:endParaRPr>
          </a:p>
          <a:p>
            <a:pPr>
              <a:defRPr/>
            </a:pPr>
            <a:r>
              <a:rPr i="1">
                <a:latin typeface="Arial Narrow"/>
                <a:ea typeface="Arial Narrow"/>
                <a:cs typeface="Arial Narrow"/>
              </a:rPr>
              <a:t>DNA and creates</a:t>
            </a:r>
            <a:br>
              <a:rPr i="1">
                <a:latin typeface="Arial Narrow"/>
                <a:ea typeface="Arial Narrow"/>
                <a:cs typeface="Arial Narrow"/>
              </a:rPr>
            </a:br>
            <a:r>
              <a:rPr i="1">
                <a:latin typeface="Arial Narrow"/>
                <a:ea typeface="Arial Narrow"/>
                <a:cs typeface="Arial Narrow"/>
              </a:rPr>
              <a:t>a new stand of</a:t>
            </a:r>
            <a:endParaRPr i="1">
              <a:latin typeface="Arial Narrow"/>
              <a:cs typeface="Arial Narrow"/>
            </a:endParaRPr>
          </a:p>
          <a:p>
            <a:pPr>
              <a:defRPr/>
            </a:pPr>
            <a:r>
              <a:rPr i="1">
                <a:latin typeface="Arial Narrow"/>
                <a:ea typeface="Arial Narrow"/>
                <a:cs typeface="Arial Narrow"/>
              </a:rPr>
              <a:t>mRNA in 5’ to 3’</a:t>
            </a:r>
            <a:endParaRPr i="1">
              <a:latin typeface="Arial Narrow"/>
              <a:cs typeface="Arial Narrow"/>
            </a:endParaRPr>
          </a:p>
          <a:p>
            <a:pPr>
              <a:defRPr/>
            </a:pPr>
            <a:r>
              <a:rPr i="1">
                <a:latin typeface="Arial Narrow"/>
                <a:ea typeface="Arial Narrow"/>
                <a:cs typeface="Arial Narrow"/>
              </a:rPr>
              <a:t>direction</a:t>
            </a:r>
            <a:endParaRPr i="1">
              <a:latin typeface="Arial Narrow"/>
              <a:cs typeface="Arial Narrow"/>
            </a:endParaRPr>
          </a:p>
        </p:txBody>
      </p:sp>
      <p:sp>
        <p:nvSpPr>
          <p:cNvPr id="1778430233" name=""/>
          <p:cNvSpPr/>
          <p:nvPr/>
        </p:nvSpPr>
        <p:spPr bwMode="auto">
          <a:xfrm flipH="0" flipV="0">
            <a:off x="-14249" y="841374"/>
            <a:ext cx="12176124" cy="4572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1502444784" name="Title 1"/>
          <p:cNvSpPr>
            <a:spLocks noGrp="1"/>
          </p:cNvSpPr>
          <p:nvPr/>
        </p:nvSpPr>
        <p:spPr bwMode="auto">
          <a:xfrm>
            <a:off x="8397994" y="49577"/>
            <a:ext cx="4501909" cy="732281"/>
          </a:xfrm>
        </p:spPr>
        <p:txBody>
          <a:bodyPr vert="horz" lIns="0" tIns="45720" rIns="91440" bIns="45720" rtlCol="0" anchor="b">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u="none"/>
              <a:t>GENE EXPRESSION</a:t>
            </a:r>
            <a:endParaRPr u="non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53595942" name="Title 1"/>
          <p:cNvSpPr>
            <a:spLocks noGrp="1"/>
          </p:cNvSpPr>
          <p:nvPr>
            <p:ph type="title"/>
          </p:nvPr>
        </p:nvSpPr>
        <p:spPr bwMode="auto">
          <a:xfrm>
            <a:off x="285748" y="-86946"/>
            <a:ext cx="4501909" cy="732281"/>
          </a:xfrm>
        </p:spPr>
        <p:txBody>
          <a:bodyPr lIns="0" anchor="b">
            <a:normAutofit/>
          </a:bodyPr>
          <a:lstStyle>
            <a:lvl1pPr>
              <a:defRPr lang="en-US" sz="2800" cap="all">
                <a:solidFill>
                  <a:schemeClr val="accent1"/>
                </a:solidFill>
                <a:latin typeface="+mj-lt"/>
                <a:ea typeface="+mj-ea"/>
                <a:cs typeface="+mj-cs"/>
              </a:defRPr>
            </a:lvl1pPr>
          </a:lstStyle>
          <a:p>
            <a:pPr>
              <a:defRPr/>
            </a:pPr>
            <a:r>
              <a:rPr u="sng"/>
              <a:t>TRANSLATION</a:t>
            </a:r>
            <a:endParaRPr u="sng"/>
          </a:p>
        </p:txBody>
      </p:sp>
      <p:sp>
        <p:nvSpPr>
          <p:cNvPr id="985791852" name="Slide Number Placeholder 4"/>
          <p:cNvSpPr>
            <a:spLocks noGrp="1"/>
          </p:cNvSpPr>
          <p:nvPr>
            <p:ph type="sldNum" sz="quarter" idx="22"/>
          </p:nvPr>
        </p:nvSpPr>
        <p:spPr bwMode="auto"/>
        <p:txBody>
          <a:bodyPr/>
          <a:lstStyle/>
          <a:p>
            <a:pPr>
              <a:defRPr/>
            </a:pPr>
            <a:fld id="{F99729FB-C80D-16FF-83A4-E37090494792}" type="slidenum">
              <a:rPr lang="en-US"/>
              <a:t/>
            </a:fld>
            <a:endParaRPr lang="en-US"/>
          </a:p>
        </p:txBody>
      </p:sp>
      <p:sp>
        <p:nvSpPr>
          <p:cNvPr id="654721342" name=""/>
          <p:cNvSpPr txBox="1"/>
          <p:nvPr/>
        </p:nvSpPr>
        <p:spPr bwMode="auto">
          <a:xfrm flipH="0" flipV="0">
            <a:off x="8610599" y="1383664"/>
            <a:ext cx="3278870" cy="427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200">
                <a:latin typeface="agave NF"/>
                <a:cs typeface="agave NF"/>
              </a:rPr>
              <a:t>T</a:t>
            </a:r>
            <a:endParaRPr sz="2200">
              <a:latin typeface="agave NF"/>
              <a:cs typeface="agave NF"/>
            </a:endParaRPr>
          </a:p>
        </p:txBody>
      </p:sp>
      <p:sp>
        <p:nvSpPr>
          <p:cNvPr id="1590705963" name=""/>
          <p:cNvSpPr txBox="1"/>
          <p:nvPr/>
        </p:nvSpPr>
        <p:spPr bwMode="auto">
          <a:xfrm flipH="0" flipV="0">
            <a:off x="285748" y="2072279"/>
            <a:ext cx="3384440" cy="31093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en-US" sz="2200" b="0" i="0" u="none" strike="noStrike" cap="none" spc="0">
                <a:solidFill>
                  <a:schemeClr val="tx1"/>
                </a:solidFill>
                <a:latin typeface="CaskaydiaCove NF"/>
                <a:ea typeface="CaskaydiaCove NF"/>
                <a:cs typeface="CaskaydiaCove NF"/>
              </a:rPr>
              <a:t>Translation refers to the process by which the genetic information</a:t>
            </a:r>
            <a:endParaRPr sz="2200" b="0" i="0" u="none" strike="noStrike" cap="none" spc="0">
              <a:solidFill>
                <a:schemeClr val="tx1"/>
              </a:solidFill>
              <a:latin typeface="CaskaydiaCove NF"/>
              <a:cs typeface="CaskaydiaCove NF"/>
            </a:endParaRPr>
          </a:p>
          <a:p>
            <a:pPr algn="ctr">
              <a:defRPr/>
            </a:pPr>
            <a:r>
              <a:rPr lang="en-US" sz="2200" b="0" i="0" u="none" strike="noStrike" cap="none" spc="0">
                <a:solidFill>
                  <a:schemeClr val="tx1"/>
                </a:solidFill>
                <a:latin typeface="CaskaydiaCove NF"/>
                <a:ea typeface="CaskaydiaCove NF"/>
                <a:cs typeface="CaskaydiaCove NF"/>
              </a:rPr>
              <a:t>stored in mRNA (messenger RNA) molecules is used to synthesize proteins. </a:t>
            </a:r>
            <a:endParaRPr sz="2200">
              <a:latin typeface="CaskaydiaCove NF"/>
              <a:cs typeface="CaskaydiaCove NF"/>
            </a:endParaRPr>
          </a:p>
        </p:txBody>
      </p:sp>
      <p:sp>
        <p:nvSpPr>
          <p:cNvPr id="2008395987" name=""/>
          <p:cNvSpPr/>
          <p:nvPr/>
        </p:nvSpPr>
        <p:spPr bwMode="auto">
          <a:xfrm flipH="0" flipV="0">
            <a:off x="-14249" y="841374"/>
            <a:ext cx="12176125" cy="4572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662432775" name="Title 1"/>
          <p:cNvSpPr>
            <a:spLocks noGrp="1"/>
          </p:cNvSpPr>
          <p:nvPr/>
        </p:nvSpPr>
        <p:spPr bwMode="auto">
          <a:xfrm>
            <a:off x="8397995" y="49577"/>
            <a:ext cx="4501909" cy="732281"/>
          </a:xfrm>
        </p:spPr>
        <p:txBody>
          <a:bodyPr vert="horz" lIns="0" tIns="45720" rIns="91440" bIns="45720" rtlCol="0" anchor="b">
            <a:normAutofit/>
          </a:bodyPr>
          <a:lstStyle>
            <a:lvl1pPr algn="l" defTabSz="914400">
              <a:lnSpc>
                <a:spcPct val="90000"/>
              </a:lnSpc>
              <a:spcBef>
                <a:spcPts val="0"/>
              </a:spcBef>
              <a:buNone/>
              <a:defRPr lang="en-US" sz="2800" cap="all">
                <a:solidFill>
                  <a:schemeClr val="accent1"/>
                </a:solidFill>
                <a:latin typeface="+mj-lt"/>
                <a:ea typeface="+mj-ea"/>
                <a:cs typeface="+mj-cs"/>
              </a:defRPr>
            </a:lvl1pPr>
          </a:lstStyle>
          <a:p>
            <a:pPr>
              <a:defRPr/>
            </a:pPr>
            <a:r>
              <a:rPr u="none"/>
              <a:t>GENE EXPRESSION</a:t>
            </a:r>
            <a:endParaRPr u="none"/>
          </a:p>
        </p:txBody>
      </p:sp>
      <p:pic>
        <p:nvPicPr>
          <p:cNvPr id="1919526408" name=""/>
          <p:cNvPicPr>
            <a:picLocks noChangeAspect="1"/>
          </p:cNvPicPr>
          <p:nvPr/>
        </p:nvPicPr>
        <p:blipFill>
          <a:blip r:embed="rId2"/>
          <a:srcRect l="1135" t="0" r="2226" b="1229"/>
          <a:stretch/>
        </p:blipFill>
        <p:spPr bwMode="auto">
          <a:xfrm flipH="0" flipV="0">
            <a:off x="4049749" y="1254124"/>
            <a:ext cx="7304049" cy="51022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56222367" name="Text Placeholder 3"/>
          <p:cNvSpPr>
            <a:spLocks noGrp="1"/>
          </p:cNvSpPr>
          <p:nvPr>
            <p:ph type="body" sz="quarter" idx="15"/>
          </p:nvPr>
        </p:nvSpPr>
        <p:spPr bwMode="auto">
          <a:xfrm flipH="0" flipV="0">
            <a:off x="4054474" y="1943308"/>
            <a:ext cx="7583524" cy="1870269"/>
          </a:xfrm>
        </p:spPr>
        <p:txBody>
          <a:bodyPr vertOverflow="overflow" horzOverflow="overflow" vert="horz" wrap="square" lIns="0" tIns="45720" rIns="91440" bIns="45720" numCol="1" spcCol="0" rtlCol="0" fromWordArt="0" anchor="t" anchorCtr="0" forceAA="0" upright="0" compatLnSpc="0">
            <a:normAutofit/>
          </a:bodyPr>
          <a:lstStyle/>
          <a:p>
            <a:pPr>
              <a:defRPr/>
            </a:pPr>
            <a:r>
              <a:rPr lang="en-US" sz="2000">
                <a:latin typeface="Asana"/>
                <a:ea typeface="Asana"/>
                <a:cs typeface="Asana"/>
              </a:rPr>
              <a:t>Mendel Genetics refer to the basic principles of inheritance first described by Gregor Mendel. Mendel gave three fundamental laws based on his experiments with pea plants</a:t>
            </a:r>
            <a:endParaRPr sz="1800">
              <a:latin typeface="Asana"/>
              <a:cs typeface="Asana"/>
            </a:endParaRPr>
          </a:p>
        </p:txBody>
      </p:sp>
      <p:sp>
        <p:nvSpPr>
          <p:cNvPr id="1849984446" name="Title 1"/>
          <p:cNvSpPr>
            <a:spLocks noGrp="1"/>
          </p:cNvSpPr>
          <p:nvPr>
            <p:ph type="title"/>
          </p:nvPr>
        </p:nvSpPr>
        <p:spPr bwMode="auto">
          <a:xfrm>
            <a:off x="1034141" y="419184"/>
            <a:ext cx="2362198" cy="1110285"/>
          </a:xfrm>
        </p:spPr>
        <p:txBody>
          <a:bodyPr/>
          <a:lstStyle/>
          <a:p>
            <a:pPr>
              <a:defRPr/>
            </a:pPr>
            <a:r>
              <a:rPr lang="en-US"/>
              <a:t>Gene </a:t>
            </a:r>
            <a:r>
              <a:rPr lang="en-US" sz="2600"/>
              <a:t>expression</a:t>
            </a:r>
            <a:endParaRPr/>
          </a:p>
        </p:txBody>
      </p:sp>
      <p:sp>
        <p:nvSpPr>
          <p:cNvPr id="538817933" name="Slide Number Placeholder 12"/>
          <p:cNvSpPr>
            <a:spLocks noGrp="1"/>
          </p:cNvSpPr>
          <p:nvPr>
            <p:ph type="sldNum" sz="quarter" idx="22"/>
          </p:nvPr>
        </p:nvSpPr>
        <p:spPr bwMode="auto">
          <a:xfrm>
            <a:off x="8610599" y="6356349"/>
            <a:ext cx="2743200" cy="365124"/>
          </a:xfrm>
        </p:spPr>
        <p:txBody>
          <a:bodyPr/>
          <a:lstStyle/>
          <a:p>
            <a:pPr>
              <a:defRPr/>
            </a:pPr>
            <a:fld id="{B7A56D90-3817-67EC-C1FC-AB680D3D4D64}" type="slidenum">
              <a:rPr lang="en-US"/>
              <a:t/>
            </a:fld>
            <a:endParaRPr lang="en-US"/>
          </a:p>
        </p:txBody>
      </p:sp>
      <p:sp>
        <p:nvSpPr>
          <p:cNvPr id="1340458451" name="Text Placeholder 4"/>
          <p:cNvSpPr>
            <a:spLocks noGrp="1"/>
          </p:cNvSpPr>
          <p:nvPr>
            <p:ph type="body" sz="quarter" idx="23"/>
          </p:nvPr>
        </p:nvSpPr>
        <p:spPr bwMode="auto">
          <a:xfrm>
            <a:off x="379318" y="3653388"/>
            <a:ext cx="5042567" cy="320380"/>
          </a:xfrm>
        </p:spPr>
        <p:txBody>
          <a:bodyPr/>
          <a:lstStyle/>
          <a:p>
            <a:pPr marL="283879" indent="-283879">
              <a:buFont typeface="Arial"/>
              <a:buChar char="•"/>
              <a:defRPr/>
            </a:pPr>
            <a:r>
              <a:rPr lang="en-US" u="sng"/>
              <a:t>Law of segregation:</a:t>
            </a:r>
            <a:endParaRPr u="sng"/>
          </a:p>
        </p:txBody>
      </p:sp>
      <p:sp>
        <p:nvSpPr>
          <p:cNvPr id="1515951626" name="Text Placeholder 5"/>
          <p:cNvSpPr>
            <a:spLocks noGrp="1"/>
          </p:cNvSpPr>
          <p:nvPr>
            <p:ph type="body" sz="quarter" idx="24"/>
          </p:nvPr>
        </p:nvSpPr>
        <p:spPr bwMode="auto">
          <a:xfrm flipH="0" flipV="0">
            <a:off x="4002049" y="3555999"/>
            <a:ext cx="5980149" cy="1072948"/>
          </a:xfrm>
        </p:spPr>
        <p:txBody>
          <a:bodyPr vertOverflow="overflow" horzOverflow="overflow" vert="horz" wrap="square" lIns="0" tIns="45720" rIns="91440" bIns="45720" numCol="1" spcCol="0" rtlCol="0" fromWordArt="0" anchor="t" anchorCtr="0" forceAA="0" upright="0" compatLnSpc="0">
            <a:normAutofit fontScale="80000" lnSpcReduction="4000"/>
          </a:bodyPr>
          <a:lstStyle/>
          <a:p>
            <a:pPr>
              <a:defRPr/>
            </a:pPr>
            <a:r>
              <a:rPr lang="en-US" sz="2000">
                <a:latin typeface="Comic Sans MS"/>
                <a:ea typeface="Comic Sans MS"/>
                <a:cs typeface="Comic Sans MS"/>
              </a:rPr>
              <a:t>Each trait possesses two alleles which separate during gamete formation, with each gamete receiving only one allele</a:t>
            </a:r>
            <a:endParaRPr sz="2000">
              <a:latin typeface="Comic Sans MS"/>
              <a:cs typeface="Comic Sans MS"/>
            </a:endParaRPr>
          </a:p>
        </p:txBody>
      </p:sp>
      <p:sp>
        <p:nvSpPr>
          <p:cNvPr id="1164625401" name="Text Placeholder 6"/>
          <p:cNvSpPr>
            <a:spLocks noGrp="1"/>
          </p:cNvSpPr>
          <p:nvPr>
            <p:ph type="body" sz="quarter" idx="25"/>
          </p:nvPr>
        </p:nvSpPr>
        <p:spPr bwMode="auto">
          <a:xfrm>
            <a:off x="379318" y="5757771"/>
            <a:ext cx="5042567" cy="320380"/>
          </a:xfrm>
        </p:spPr>
        <p:txBody>
          <a:bodyPr/>
          <a:lstStyle/>
          <a:p>
            <a:pPr marL="283879" indent="-283879">
              <a:buFont typeface="Arial"/>
              <a:buChar char="•"/>
              <a:defRPr/>
            </a:pPr>
            <a:r>
              <a:rPr lang="en-US" u="sng"/>
              <a:t>LAW of dominance:</a:t>
            </a:r>
            <a:endParaRPr u="sng"/>
          </a:p>
        </p:txBody>
      </p:sp>
      <p:sp>
        <p:nvSpPr>
          <p:cNvPr id="227489037" name="Text Placeholder 7"/>
          <p:cNvSpPr>
            <a:spLocks noGrp="1"/>
          </p:cNvSpPr>
          <p:nvPr>
            <p:ph type="body" sz="quarter" idx="26"/>
          </p:nvPr>
        </p:nvSpPr>
        <p:spPr bwMode="auto">
          <a:xfrm flipH="0" flipV="0">
            <a:off x="4002049" y="5757771"/>
            <a:ext cx="5726149" cy="891002"/>
          </a:xfrm>
        </p:spPr>
        <p:txBody>
          <a:bodyPr vertOverflow="overflow" horzOverflow="overflow" vert="horz" wrap="square" lIns="0" tIns="45720" rIns="91440" bIns="45720" numCol="1" spcCol="0" rtlCol="0" fromWordArt="0" anchor="t" anchorCtr="0" forceAA="0" upright="0" compatLnSpc="0">
            <a:normAutofit/>
          </a:bodyPr>
          <a:lstStyle/>
          <a:p>
            <a:pPr>
              <a:defRPr/>
            </a:pPr>
            <a:r>
              <a:rPr lang="en-US" sz="1600">
                <a:latin typeface="Comic Sans MS"/>
                <a:ea typeface="Comic Sans MS"/>
                <a:cs typeface="Comic Sans MS"/>
              </a:rPr>
              <a:t>The law states that in a heterozygous individual the dominant allele is expressed in the phenotype. </a:t>
            </a:r>
            <a:endParaRPr sz="1600">
              <a:latin typeface="Comic Sans MS"/>
              <a:cs typeface="Comic Sans MS"/>
            </a:endParaRPr>
          </a:p>
        </p:txBody>
      </p:sp>
      <p:sp>
        <p:nvSpPr>
          <p:cNvPr id="1690074733" name="Text Placeholder 8"/>
          <p:cNvSpPr>
            <a:spLocks noGrp="1"/>
          </p:cNvSpPr>
          <p:nvPr>
            <p:ph type="body" sz="quarter" idx="27"/>
          </p:nvPr>
        </p:nvSpPr>
        <p:spPr bwMode="auto">
          <a:xfrm flipH="0" flipV="0">
            <a:off x="379318" y="4689921"/>
            <a:ext cx="3017022" cy="320380"/>
          </a:xfrm>
        </p:spPr>
        <p:txBody>
          <a:bodyPr/>
          <a:lstStyle/>
          <a:p>
            <a:pPr marL="283879" indent="-283879">
              <a:buFont typeface="Arial"/>
              <a:buChar char="•"/>
              <a:defRPr/>
            </a:pPr>
            <a:r>
              <a:rPr lang="en-US" u="sng"/>
              <a:t>LAW of independent assortment:</a:t>
            </a:r>
            <a:endParaRPr u="sng"/>
          </a:p>
        </p:txBody>
      </p:sp>
      <p:sp>
        <p:nvSpPr>
          <p:cNvPr id="1158470686" name="Text Placeholder 9"/>
          <p:cNvSpPr>
            <a:spLocks noGrp="1"/>
          </p:cNvSpPr>
          <p:nvPr>
            <p:ph type="body" sz="quarter" idx="28"/>
          </p:nvPr>
        </p:nvSpPr>
        <p:spPr bwMode="auto">
          <a:xfrm flipH="0" flipV="0">
            <a:off x="4054474" y="4517823"/>
            <a:ext cx="5678524" cy="540103"/>
          </a:xfrm>
        </p:spPr>
        <p:txBody>
          <a:bodyPr>
            <a:noAutofit/>
          </a:bodyPr>
          <a:lstStyle/>
          <a:p>
            <a:pPr>
              <a:defRPr/>
            </a:pPr>
            <a:r>
              <a:rPr lang="en-GB" sz="1600">
                <a:latin typeface="Comic Sans MS"/>
                <a:ea typeface="Comic Sans MS"/>
                <a:cs typeface="Comic Sans MS"/>
              </a:rPr>
              <a:t>The alleles for different traits segregate and get sorted into gametes independently of one, leading to various combinations of traits in offspring</a:t>
            </a:r>
            <a:endParaRPr sz="1600">
              <a:latin typeface="Comic Sans MS"/>
              <a:cs typeface="Comic Sans MS"/>
            </a:endParaRPr>
          </a:p>
        </p:txBody>
      </p:sp>
      <p:sp>
        <p:nvSpPr>
          <p:cNvPr id="293583757" name="Content Placeholder 2"/>
          <p:cNvSpPr>
            <a:spLocks noGrp="1"/>
          </p:cNvSpPr>
          <p:nvPr/>
        </p:nvSpPr>
        <p:spPr bwMode="auto">
          <a:xfrm flipH="0" flipV="0">
            <a:off x="4700823" y="478466"/>
            <a:ext cx="5508424" cy="896467"/>
          </a:xfrm>
        </p:spPr>
        <p:txBody>
          <a:bodyPr vertOverflow="overflow" horzOverflow="overflow" vert="horz" wrap="square" lIns="0" tIns="45720" rIns="91440" bIns="45720" numCol="1" spcCol="0" rtlCol="0" fromWordArt="0" anchor="t" anchorCtr="0" forceAA="0" upright="0" compatLnSpc="0">
            <a:normAutofit fontScale="80000" lnSpcReduction="4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Mendelian genetics</a:t>
            </a:r>
            <a:endParaRPr sz="4800" u="sng"/>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93973866" name="Title 1"/>
          <p:cNvSpPr>
            <a:spLocks noGrp="1"/>
          </p:cNvSpPr>
          <p:nvPr>
            <p:ph type="title"/>
          </p:nvPr>
        </p:nvSpPr>
        <p:spPr bwMode="auto">
          <a:xfrm>
            <a:off x="1034141" y="419184"/>
            <a:ext cx="2362198" cy="1110285"/>
          </a:xfrm>
        </p:spPr>
        <p:txBody>
          <a:bodyPr vertOverflow="overflow" horzOverflow="overflow" vert="horz" wrap="square" lIns="0" tIns="45720" rIns="91440" bIns="45720" numCol="1" spcCol="0" rtlCol="0" fromWordArt="0" anchor="b" anchorCtr="0" forceAA="0" upright="0" compatLnSpc="0">
            <a:normAutofit fontScale="95000" lnSpcReduction="1000"/>
          </a:bodyPr>
          <a:lstStyle/>
          <a:p>
            <a:pPr>
              <a:defRPr/>
            </a:pPr>
            <a:r>
              <a:rPr lang="en-US"/>
              <a:t>Gene expression</a:t>
            </a:r>
            <a:endParaRPr/>
          </a:p>
        </p:txBody>
      </p:sp>
      <p:sp>
        <p:nvSpPr>
          <p:cNvPr id="2029631103" name="Slide Number Placeholder 12"/>
          <p:cNvSpPr>
            <a:spLocks noGrp="1"/>
          </p:cNvSpPr>
          <p:nvPr>
            <p:ph type="sldNum" sz="quarter" idx="22"/>
          </p:nvPr>
        </p:nvSpPr>
        <p:spPr bwMode="auto">
          <a:xfrm>
            <a:off x="8610599" y="6356349"/>
            <a:ext cx="2743200" cy="365124"/>
          </a:xfrm>
        </p:spPr>
        <p:txBody>
          <a:bodyPr/>
          <a:lstStyle/>
          <a:p>
            <a:pPr>
              <a:defRPr/>
            </a:pPr>
            <a:fld id="{223895C1-9FC0-7B21-C4E4-DC04BED5DE9B}" type="slidenum">
              <a:rPr lang="en-US"/>
              <a:t/>
            </a:fld>
            <a:endParaRPr lang="en-US"/>
          </a:p>
        </p:txBody>
      </p:sp>
      <p:sp>
        <p:nvSpPr>
          <p:cNvPr id="185524850" name="Content Placeholder 2"/>
          <p:cNvSpPr>
            <a:spLocks noGrp="1"/>
          </p:cNvSpPr>
          <p:nvPr/>
        </p:nvSpPr>
        <p:spPr bwMode="auto">
          <a:xfrm flipH="0" flipV="0">
            <a:off x="4700823" y="478466"/>
            <a:ext cx="5508424" cy="896467"/>
          </a:xfrm>
        </p:spPr>
        <p:txBody>
          <a:bodyPr vertOverflow="overflow" horzOverflow="overflow" vert="horz" wrap="square" lIns="0" tIns="45720" rIns="91440" bIns="45720" numCol="1" spcCol="0" rtlCol="0" fromWordArt="0" anchor="t" anchorCtr="0" forceAA="0" upright="0" compatLnSpc="0">
            <a:normAutofit fontScale="80000" lnSpcReduction="4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LAw of domination</a:t>
            </a:r>
            <a:endParaRPr sz="4800" u="sng"/>
          </a:p>
        </p:txBody>
      </p:sp>
      <p:pic>
        <p:nvPicPr>
          <p:cNvPr id="1437172282" name=""/>
          <p:cNvPicPr>
            <a:picLocks noChangeAspect="1"/>
          </p:cNvPicPr>
          <p:nvPr/>
        </p:nvPicPr>
        <p:blipFill>
          <a:blip r:embed="rId3"/>
          <a:stretch/>
        </p:blipFill>
        <p:spPr bwMode="auto">
          <a:xfrm flipH="0" flipV="0">
            <a:off x="3961369" y="1809749"/>
            <a:ext cx="7878205" cy="4864099"/>
          </a:xfrm>
          <a:prstGeom prst="rect">
            <a:avLst/>
          </a:prstGeom>
        </p:spPr>
      </p:pic>
      <p:sp>
        <p:nvSpPr>
          <p:cNvPr id="1607336534" name=""/>
          <p:cNvSpPr txBox="1"/>
          <p:nvPr/>
        </p:nvSpPr>
        <p:spPr bwMode="auto">
          <a:xfrm flipH="0" flipV="0">
            <a:off x="541374" y="3508374"/>
            <a:ext cx="2700549" cy="1615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000" i="1">
                <a:latin typeface="agave NF"/>
                <a:ea typeface="agave NF"/>
                <a:cs typeface="agave NF"/>
              </a:rPr>
              <a:t>Figure:</a:t>
            </a:r>
            <a:endParaRPr sz="2000" i="1">
              <a:latin typeface="agave NF"/>
              <a:cs typeface="agave NF"/>
            </a:endParaRPr>
          </a:p>
          <a:p>
            <a:pPr>
              <a:defRPr/>
            </a:pPr>
            <a:endParaRPr sz="2000" i="1">
              <a:latin typeface="agave NF"/>
              <a:cs typeface="agave NF"/>
            </a:endParaRPr>
          </a:p>
          <a:p>
            <a:pPr>
              <a:defRPr/>
            </a:pPr>
            <a:r>
              <a:rPr sz="2000" i="1">
                <a:latin typeface="agave NF"/>
                <a:ea typeface="agave NF"/>
                <a:cs typeface="agave NF"/>
              </a:rPr>
              <a:t>Punnet square representation</a:t>
            </a:r>
            <a:endParaRPr sz="2000" i="1">
              <a:latin typeface="agave NF"/>
              <a:cs typeface="agave NF"/>
            </a:endParaRPr>
          </a:p>
          <a:p>
            <a:pPr>
              <a:defRPr/>
            </a:pPr>
            <a:r>
              <a:rPr sz="2000" i="1">
                <a:latin typeface="agave NF"/>
                <a:ea typeface="agave NF"/>
                <a:cs typeface="agave NF"/>
              </a:rPr>
              <a:t>of Law of Dominance</a:t>
            </a:r>
            <a:endParaRPr sz="2000" i="1">
              <a:latin typeface="agave NF"/>
              <a:cs typeface="agave NF"/>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23242113" name="Title 1"/>
          <p:cNvSpPr>
            <a:spLocks noGrp="1"/>
          </p:cNvSpPr>
          <p:nvPr>
            <p:ph type="title"/>
          </p:nvPr>
        </p:nvSpPr>
        <p:spPr bwMode="auto">
          <a:xfrm>
            <a:off x="1034141" y="419184"/>
            <a:ext cx="2362198" cy="1110285"/>
          </a:xfrm>
        </p:spPr>
        <p:txBody>
          <a:bodyPr vertOverflow="overflow" horzOverflow="overflow" vert="horz" wrap="square" lIns="0" tIns="45720" rIns="91440" bIns="45720" numCol="1" spcCol="0" rtlCol="0" fromWordArt="0" anchor="b" anchorCtr="0" forceAA="0" upright="0" compatLnSpc="0">
            <a:normAutofit fontScale="95000" lnSpcReduction="1000"/>
          </a:bodyPr>
          <a:lstStyle/>
          <a:p>
            <a:pPr>
              <a:defRPr/>
            </a:pPr>
            <a:r>
              <a:rPr lang="en-US"/>
              <a:t>GENE expression</a:t>
            </a:r>
            <a:endParaRPr/>
          </a:p>
        </p:txBody>
      </p:sp>
      <p:sp>
        <p:nvSpPr>
          <p:cNvPr id="2138562146" name="Slide Number Placeholder 12"/>
          <p:cNvSpPr>
            <a:spLocks noGrp="1"/>
          </p:cNvSpPr>
          <p:nvPr>
            <p:ph type="sldNum" sz="quarter" idx="22"/>
          </p:nvPr>
        </p:nvSpPr>
        <p:spPr bwMode="auto">
          <a:xfrm>
            <a:off x="8610599" y="6356349"/>
            <a:ext cx="2743200" cy="365124"/>
          </a:xfrm>
        </p:spPr>
        <p:txBody>
          <a:bodyPr/>
          <a:lstStyle/>
          <a:p>
            <a:pPr>
              <a:defRPr/>
            </a:pPr>
            <a:fld id="{7C259875-157E-B478-4D18-371A165D9DDC}" type="slidenum">
              <a:rPr lang="en-US"/>
              <a:t/>
            </a:fld>
            <a:endParaRPr lang="en-US"/>
          </a:p>
        </p:txBody>
      </p:sp>
      <p:sp>
        <p:nvSpPr>
          <p:cNvPr id="1119075228" name="Content Placeholder 2"/>
          <p:cNvSpPr>
            <a:spLocks noGrp="1"/>
          </p:cNvSpPr>
          <p:nvPr/>
        </p:nvSpPr>
        <p:spPr bwMode="auto">
          <a:xfrm flipH="0" flipV="0">
            <a:off x="4700823" y="478466"/>
            <a:ext cx="5508424" cy="896467"/>
          </a:xfrm>
        </p:spPr>
        <p:txBody>
          <a:bodyPr vertOverflow="overflow" horzOverflow="overflow" vert="horz" wrap="square" lIns="0" tIns="45720" rIns="91440" bIns="45720" numCol="1" spcCol="0" rtlCol="0" fromWordArt="0" anchor="t" anchorCtr="0" forceAA="0" upright="0" compatLnSpc="0">
            <a:normAutofit fontScale="65000" lnSpcReduction="7000"/>
          </a:bodyPr>
          <a:lstStyle>
            <a:lvl1pPr marL="0" indent="0" algn="l" defTabSz="914400">
              <a:lnSpc>
                <a:spcPct val="90000"/>
              </a:lnSpc>
              <a:spcBef>
                <a:spcPts val="999"/>
              </a:spcBef>
              <a:buFont typeface="Arial"/>
              <a:buNone/>
              <a:defRPr lang="en-US" sz="1800" cap="all">
                <a:solidFill>
                  <a:schemeClr val="accent1"/>
                </a:solidFill>
                <a:latin typeface="+mj-lt"/>
                <a:ea typeface="+mj-ea"/>
                <a:cs typeface="+mj-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defRPr/>
            </a:pPr>
            <a:r>
              <a:rPr lang="en-US" sz="4800" u="sng"/>
              <a:t>LAw of Independent assortment</a:t>
            </a:r>
            <a:endParaRPr sz="4800" u="sng"/>
          </a:p>
        </p:txBody>
      </p:sp>
      <p:sp>
        <p:nvSpPr>
          <p:cNvPr id="342947439" name=""/>
          <p:cNvSpPr txBox="1"/>
          <p:nvPr/>
        </p:nvSpPr>
        <p:spPr bwMode="auto">
          <a:xfrm flipH="0" flipV="0">
            <a:off x="541374" y="3508374"/>
            <a:ext cx="3032844" cy="192060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000" i="1">
                <a:latin typeface="agave NF"/>
                <a:ea typeface="agave NF"/>
                <a:cs typeface="agave NF"/>
              </a:rPr>
              <a:t>Figure:</a:t>
            </a:r>
            <a:endParaRPr sz="2000" i="1">
              <a:latin typeface="agave NF"/>
              <a:cs typeface="agave NF"/>
            </a:endParaRPr>
          </a:p>
          <a:p>
            <a:pPr>
              <a:defRPr/>
            </a:pPr>
            <a:endParaRPr sz="2000" i="1">
              <a:latin typeface="agave NF"/>
              <a:cs typeface="agave NF"/>
            </a:endParaRPr>
          </a:p>
          <a:p>
            <a:pPr>
              <a:defRPr/>
            </a:pPr>
            <a:r>
              <a:rPr sz="2000" i="1">
                <a:latin typeface="agave NF"/>
                <a:ea typeface="agave NF"/>
                <a:cs typeface="agave NF"/>
              </a:rPr>
              <a:t>Punnet square representation</a:t>
            </a:r>
            <a:endParaRPr sz="2000" i="1">
              <a:latin typeface="agave NF"/>
              <a:cs typeface="agave NF"/>
            </a:endParaRPr>
          </a:p>
          <a:p>
            <a:pPr>
              <a:defRPr/>
            </a:pPr>
            <a:r>
              <a:rPr sz="2000" i="1">
                <a:latin typeface="agave NF"/>
                <a:ea typeface="agave NF"/>
                <a:cs typeface="agave NF"/>
              </a:rPr>
              <a:t>of Law of Independent Assortment</a:t>
            </a:r>
            <a:endParaRPr sz="2000" i="1">
              <a:latin typeface="agave NF"/>
              <a:cs typeface="agave NF"/>
            </a:endParaRPr>
          </a:p>
        </p:txBody>
      </p:sp>
      <p:pic>
        <p:nvPicPr>
          <p:cNvPr id="1045172291" name=""/>
          <p:cNvPicPr>
            <a:picLocks noChangeAspect="1"/>
          </p:cNvPicPr>
          <p:nvPr/>
        </p:nvPicPr>
        <p:blipFill>
          <a:blip r:embed="rId3"/>
          <a:srcRect l="0" t="0" r="0" b="2161"/>
          <a:stretch/>
        </p:blipFill>
        <p:spPr bwMode="auto">
          <a:xfrm flipH="0" flipV="0">
            <a:off x="4042488" y="1697100"/>
            <a:ext cx="7643136" cy="49545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
      <a:majorFont>
        <a:latin typeface="Source Sans Pro"/>
        <a:ea typeface="Arial"/>
        <a:cs typeface="Arial"/>
      </a:majorFont>
      <a:minorFont>
        <a:latin typeface="Source Sans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ONLYOFFICE/7.4.0.163</Application>
  <DocSecurity>0</DocSecurity>
  <PresentationFormat>Widescreen</PresentationFormat>
  <Paragraphs>0</Paragraphs>
  <Slides>40</Slides>
  <Notes>40</Notes>
  <HiddenSlides>0</HiddenSlides>
  <MMClips>2</MMClips>
  <ScaleCrop>0</ScaleCrop>
  <HeadingPairs>
    <vt:vector size="4" baseType="variant">
      <vt:variant>
        <vt:lpstr>Theme</vt:lpstr>
      </vt:variant>
      <vt:variant>
        <vt:i4>1</vt:i4>
      </vt:variant>
      <vt:variant>
        <vt:lpstr>Slide Titles</vt:lpstr>
      </vt:variant>
      <vt:variant>
        <vt:i4>40</vt:i4>
      </vt:variant>
    </vt:vector>
  </HeadingPairs>
  <TitlesOfParts>
    <vt:vector size="41"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3</cp:revision>
  <dcterms:created xsi:type="dcterms:W3CDTF">2021-07-29T04:12:45Z</dcterms:created>
  <dcterms:modified xsi:type="dcterms:W3CDTF">2023-06-21T20:58:04Z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